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8">
  <p:sldMasterIdLst>
    <p:sldMasterId id="2147483648" r:id="rId1"/>
    <p:sldMasterId id="2147483829" r:id="rId2"/>
  </p:sldMasterIdLst>
  <p:notesMasterIdLst>
    <p:notesMasterId r:id="rId24"/>
  </p:notesMasterIdLst>
  <p:handoutMasterIdLst>
    <p:handoutMasterId r:id="rId25"/>
  </p:handoutMasterIdLst>
  <p:sldIdLst>
    <p:sldId id="566" r:id="rId3"/>
    <p:sldId id="461" r:id="rId4"/>
    <p:sldId id="601" r:id="rId5"/>
    <p:sldId id="602" r:id="rId6"/>
    <p:sldId id="593" r:id="rId7"/>
    <p:sldId id="313" r:id="rId8"/>
    <p:sldId id="588" r:id="rId9"/>
    <p:sldId id="496" r:id="rId10"/>
    <p:sldId id="600" r:id="rId11"/>
    <p:sldId id="514" r:id="rId12"/>
    <p:sldId id="585" r:id="rId13"/>
    <p:sldId id="599" r:id="rId14"/>
    <p:sldId id="596" r:id="rId15"/>
    <p:sldId id="603" r:id="rId16"/>
    <p:sldId id="583" r:id="rId17"/>
    <p:sldId id="597" r:id="rId18"/>
    <p:sldId id="598" r:id="rId19"/>
    <p:sldId id="584" r:id="rId20"/>
    <p:sldId id="582" r:id="rId21"/>
    <p:sldId id="465" r:id="rId22"/>
    <p:sldId id="573" r:id="rId23"/>
  </p:sldIdLst>
  <p:sldSz cx="9144000" cy="6858000" type="screen4x3"/>
  <p:notesSz cx="9942513" cy="6810375"/>
  <p:defaultTex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145" userDrawn="1">
          <p15:clr>
            <a:srgbClr val="A4A3A4"/>
          </p15:clr>
        </p15:guide>
        <p15:guide id="2" pos="313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oris" initials="B"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3DF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E1AE23-2D84-4A95-B6A0-5C71FF04CE3D}" v="1" dt="2021-09-16T16:13:56.320"/>
  </p1510:revLst>
</p1510:revInfo>
</file>

<file path=ppt/tableStyles.xml><?xml version="1.0" encoding="utf-8"?>
<a:tblStyleLst xmlns:a="http://schemas.openxmlformats.org/drawingml/2006/main" def="{5C22544A-7EE6-4342-B048-85BDC9FD1C3A}">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64" autoAdjust="0"/>
    <p:restoredTop sz="97382" autoAdjust="0"/>
  </p:normalViewPr>
  <p:slideViewPr>
    <p:cSldViewPr>
      <p:cViewPr varScale="1">
        <p:scale>
          <a:sx n="62" d="100"/>
          <a:sy n="62" d="100"/>
        </p:scale>
        <p:origin x="1540"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51" d="100"/>
          <a:sy n="51" d="100"/>
        </p:scale>
        <p:origin x="-2910" y="-102"/>
      </p:cViewPr>
      <p:guideLst>
        <p:guide orient="horz" pos="2145"/>
        <p:guide pos="313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32"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AN DE PERTHUIS" userId="05f1a2f1f3e449b3" providerId="LiveId" clId="{C6E1AE23-2D84-4A95-B6A0-5C71FF04CE3D}"/>
    <pc:docChg chg="custSel modSld">
      <pc:chgData name="CHRISTIAN DE PERTHUIS" userId="05f1a2f1f3e449b3" providerId="LiveId" clId="{C6E1AE23-2D84-4A95-B6A0-5C71FF04CE3D}" dt="2021-09-16T16:14:22.474" v="7" actId="1036"/>
      <pc:docMkLst>
        <pc:docMk/>
      </pc:docMkLst>
      <pc:sldChg chg="addSp delSp modSp mod">
        <pc:chgData name="CHRISTIAN DE PERTHUIS" userId="05f1a2f1f3e449b3" providerId="LiveId" clId="{C6E1AE23-2D84-4A95-B6A0-5C71FF04CE3D}" dt="2021-09-16T16:14:22.474" v="7" actId="1036"/>
        <pc:sldMkLst>
          <pc:docMk/>
          <pc:sldMk cId="3413858780" sldId="602"/>
        </pc:sldMkLst>
        <pc:picChg chg="add mod">
          <ac:chgData name="CHRISTIAN DE PERTHUIS" userId="05f1a2f1f3e449b3" providerId="LiveId" clId="{C6E1AE23-2D84-4A95-B6A0-5C71FF04CE3D}" dt="2021-09-16T16:14:22.474" v="7" actId="1036"/>
          <ac:picMkLst>
            <pc:docMk/>
            <pc:sldMk cId="3413858780" sldId="602"/>
            <ac:picMk id="2" creationId="{A251B66F-D182-4C53-B9E7-4243549883AA}"/>
          </ac:picMkLst>
        </pc:picChg>
        <pc:picChg chg="del">
          <ac:chgData name="CHRISTIAN DE PERTHUIS" userId="05f1a2f1f3e449b3" providerId="LiveId" clId="{C6E1AE23-2D84-4A95-B6A0-5C71FF04CE3D}" dt="2021-09-16T16:13:49.240" v="0" actId="478"/>
          <ac:picMkLst>
            <pc:docMk/>
            <pc:sldMk cId="3413858780" sldId="602"/>
            <ac:picMk id="4" creationId="{EBC2ABAA-EFC8-4A79-8EFC-68E92E83D6F0}"/>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xMode val="edge"/>
          <c:yMode val="edge"/>
          <c:x val="8.4250331674397359E-3"/>
          <c:y val="0.11945067856856056"/>
          <c:w val="0.96397183247855411"/>
          <c:h val="0.83492335197230783"/>
        </c:manualLayout>
      </c:layout>
      <c:lineChart>
        <c:grouping val="standard"/>
        <c:varyColors val="0"/>
        <c:ser>
          <c:idx val="0"/>
          <c:order val="0"/>
          <c:spPr>
            <a:ln w="28575" cap="rnd">
              <a:solidFill>
                <a:srgbClr val="4472C4"/>
              </a:solidFill>
              <a:prstDash val="solid"/>
              <a:round/>
            </a:ln>
          </c:spPr>
          <c:marker>
            <c:symbol val="none"/>
          </c:marker>
          <c:cat>
            <c:numRef>
              <c:f>GHG!$C$76:$AY$76</c:f>
              <c:numCache>
                <c:formatCode>General</c:formatCode>
                <c:ptCount val="49"/>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numCache>
            </c:numRef>
          </c:cat>
          <c:val>
            <c:numRef>
              <c:f>GHG!$C$77:$AY$77</c:f>
              <c:numCache>
                <c:formatCode>" "#,##0.0" ";"-"#,##0.0" ";" -"00" ";" "@" "</c:formatCode>
                <c:ptCount val="49"/>
                <c:pt idx="0">
                  <c:v>2.02</c:v>
                </c:pt>
                <c:pt idx="1">
                  <c:v>2.0699999999999998</c:v>
                </c:pt>
                <c:pt idx="2">
                  <c:v>2.15</c:v>
                </c:pt>
                <c:pt idx="3">
                  <c:v>2.2000000000000002</c:v>
                </c:pt>
                <c:pt idx="4">
                  <c:v>2.2200000000000002</c:v>
                </c:pt>
                <c:pt idx="5">
                  <c:v>2.41</c:v>
                </c:pt>
                <c:pt idx="6">
                  <c:v>2.4700000000000002</c:v>
                </c:pt>
                <c:pt idx="7">
                  <c:v>2.65</c:v>
                </c:pt>
                <c:pt idx="8">
                  <c:v>2.84</c:v>
                </c:pt>
                <c:pt idx="9">
                  <c:v>2.88</c:v>
                </c:pt>
                <c:pt idx="10">
                  <c:v>2.85</c:v>
                </c:pt>
                <c:pt idx="11">
                  <c:v>2.82</c:v>
                </c:pt>
                <c:pt idx="12">
                  <c:v>2.91</c:v>
                </c:pt>
                <c:pt idx="13">
                  <c:v>3.02</c:v>
                </c:pt>
                <c:pt idx="14">
                  <c:v>3.21</c:v>
                </c:pt>
                <c:pt idx="15">
                  <c:v>3.22</c:v>
                </c:pt>
                <c:pt idx="16">
                  <c:v>3.35</c:v>
                </c:pt>
                <c:pt idx="17">
                  <c:v>3.53</c:v>
                </c:pt>
                <c:pt idx="18">
                  <c:v>3.72</c:v>
                </c:pt>
                <c:pt idx="19">
                  <c:v>3.84</c:v>
                </c:pt>
                <c:pt idx="20">
                  <c:v>3.91</c:v>
                </c:pt>
                <c:pt idx="21">
                  <c:v>4.04</c:v>
                </c:pt>
                <c:pt idx="22">
                  <c:v>4.17</c:v>
                </c:pt>
                <c:pt idx="23">
                  <c:v>4.3899999999999997</c:v>
                </c:pt>
                <c:pt idx="24">
                  <c:v>4.59</c:v>
                </c:pt>
                <c:pt idx="25">
                  <c:v>4.9800000000000004</c:v>
                </c:pt>
                <c:pt idx="26">
                  <c:v>4.9800000000000004</c:v>
                </c:pt>
                <c:pt idx="27">
                  <c:v>4.99</c:v>
                </c:pt>
                <c:pt idx="28">
                  <c:v>5.0599999999999996</c:v>
                </c:pt>
                <c:pt idx="29">
                  <c:v>5.05</c:v>
                </c:pt>
                <c:pt idx="30">
                  <c:v>5.26</c:v>
                </c:pt>
                <c:pt idx="31">
                  <c:v>5.45</c:v>
                </c:pt>
                <c:pt idx="32">
                  <c:v>5.79</c:v>
                </c:pt>
                <c:pt idx="33">
                  <c:v>6.52</c:v>
                </c:pt>
                <c:pt idx="34">
                  <c:v>7.41</c:v>
                </c:pt>
                <c:pt idx="35">
                  <c:v>8.23</c:v>
                </c:pt>
                <c:pt idx="36">
                  <c:v>9.0299999999999994</c:v>
                </c:pt>
                <c:pt idx="37">
                  <c:v>9.7200000000000006</c:v>
                </c:pt>
                <c:pt idx="38">
                  <c:v>9.9</c:v>
                </c:pt>
                <c:pt idx="39">
                  <c:v>10.48</c:v>
                </c:pt>
                <c:pt idx="40">
                  <c:v>11.31</c:v>
                </c:pt>
                <c:pt idx="41">
                  <c:v>12.29</c:v>
                </c:pt>
                <c:pt idx="42">
                  <c:v>12.54</c:v>
                </c:pt>
                <c:pt idx="43">
                  <c:v>13.05</c:v>
                </c:pt>
                <c:pt idx="44">
                  <c:v>13.19</c:v>
                </c:pt>
                <c:pt idx="45">
                  <c:v>13.19</c:v>
                </c:pt>
                <c:pt idx="46">
                  <c:v>13.19</c:v>
                </c:pt>
                <c:pt idx="47">
                  <c:v>13.31</c:v>
                </c:pt>
                <c:pt idx="48">
                  <c:v>13.55</c:v>
                </c:pt>
              </c:numCache>
            </c:numRef>
          </c:val>
          <c:smooth val="0"/>
          <c:extLst>
            <c:ext xmlns:c16="http://schemas.microsoft.com/office/drawing/2014/chart" uri="{C3380CC4-5D6E-409C-BE32-E72D297353CC}">
              <c16:uniqueId val="{00000000-2FB9-4FCF-A139-F5A0BDEA7560}"/>
            </c:ext>
          </c:extLst>
        </c:ser>
        <c:ser>
          <c:idx val="2"/>
          <c:order val="1"/>
          <c:spPr>
            <a:ln w="28575" cap="rnd">
              <a:solidFill>
                <a:srgbClr val="000000"/>
              </a:solidFill>
              <a:prstDash val="solid"/>
              <a:round/>
            </a:ln>
          </c:spPr>
          <c:marker>
            <c:symbol val="none"/>
          </c:marker>
          <c:cat>
            <c:numRef>
              <c:f>GHG!$C$76:$AY$76</c:f>
              <c:numCache>
                <c:formatCode>General</c:formatCode>
                <c:ptCount val="49"/>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numCache>
            </c:numRef>
          </c:cat>
          <c:val>
            <c:numRef>
              <c:f>GHG!$C$82:$AY$82</c:f>
              <c:numCache>
                <c:formatCode>#,##0.0</c:formatCode>
                <c:ptCount val="49"/>
                <c:pt idx="0">
                  <c:v>11.41</c:v>
                </c:pt>
                <c:pt idx="1">
                  <c:v>11.669999999999998</c:v>
                </c:pt>
                <c:pt idx="2">
                  <c:v>12.260000000000003</c:v>
                </c:pt>
                <c:pt idx="3">
                  <c:v>13.190000000000001</c:v>
                </c:pt>
                <c:pt idx="4">
                  <c:v>13.490000000000004</c:v>
                </c:pt>
                <c:pt idx="5">
                  <c:v>13.470000000000002</c:v>
                </c:pt>
                <c:pt idx="6">
                  <c:v>14.24</c:v>
                </c:pt>
                <c:pt idx="7">
                  <c:v>14.46</c:v>
                </c:pt>
                <c:pt idx="8">
                  <c:v>15.080000000000002</c:v>
                </c:pt>
                <c:pt idx="9">
                  <c:v>15.3</c:v>
                </c:pt>
                <c:pt idx="10">
                  <c:v>15.309999999999999</c:v>
                </c:pt>
                <c:pt idx="11">
                  <c:v>14.86</c:v>
                </c:pt>
                <c:pt idx="12">
                  <c:v>14.91</c:v>
                </c:pt>
                <c:pt idx="13">
                  <c:v>14.989999999999998</c:v>
                </c:pt>
                <c:pt idx="14">
                  <c:v>15.209999999999997</c:v>
                </c:pt>
                <c:pt idx="15">
                  <c:v>15.440000000000001</c:v>
                </c:pt>
                <c:pt idx="16">
                  <c:v>15.719999999999999</c:v>
                </c:pt>
                <c:pt idx="17">
                  <c:v>16.019999999999996</c:v>
                </c:pt>
                <c:pt idx="18">
                  <c:v>16.670000000000002</c:v>
                </c:pt>
                <c:pt idx="19">
                  <c:v>17.029999999999998</c:v>
                </c:pt>
                <c:pt idx="20">
                  <c:v>17.340000000000003</c:v>
                </c:pt>
                <c:pt idx="21">
                  <c:v>17.450000000000003</c:v>
                </c:pt>
                <c:pt idx="22">
                  <c:v>17.400000000000002</c:v>
                </c:pt>
                <c:pt idx="23">
                  <c:v>17.260000000000002</c:v>
                </c:pt>
                <c:pt idx="24">
                  <c:v>17.28</c:v>
                </c:pt>
                <c:pt idx="25">
                  <c:v>17.55</c:v>
                </c:pt>
                <c:pt idx="26">
                  <c:v>17.829999999999998</c:v>
                </c:pt>
                <c:pt idx="27">
                  <c:v>17.999999999999996</c:v>
                </c:pt>
                <c:pt idx="28">
                  <c:v>17.93</c:v>
                </c:pt>
                <c:pt idx="29">
                  <c:v>18.269999999999996</c:v>
                </c:pt>
                <c:pt idx="30">
                  <c:v>18.740000000000002</c:v>
                </c:pt>
                <c:pt idx="31">
                  <c:v>18.91</c:v>
                </c:pt>
                <c:pt idx="32">
                  <c:v>19.229999999999997</c:v>
                </c:pt>
                <c:pt idx="33">
                  <c:v>19.79</c:v>
                </c:pt>
                <c:pt idx="34">
                  <c:v>20.46</c:v>
                </c:pt>
                <c:pt idx="35">
                  <c:v>20.94</c:v>
                </c:pt>
                <c:pt idx="36">
                  <c:v>21.54</c:v>
                </c:pt>
                <c:pt idx="37">
                  <c:v>22.22</c:v>
                </c:pt>
                <c:pt idx="38">
                  <c:v>22.61</c:v>
                </c:pt>
                <c:pt idx="39">
                  <c:v>22.389999999999997</c:v>
                </c:pt>
                <c:pt idx="40">
                  <c:v>23.389999999999997</c:v>
                </c:pt>
                <c:pt idx="41">
                  <c:v>24.119999999999997</c:v>
                </c:pt>
                <c:pt idx="42">
                  <c:v>24.700000000000003</c:v>
                </c:pt>
                <c:pt idx="43">
                  <c:v>24.910000000000004</c:v>
                </c:pt>
                <c:pt idx="44">
                  <c:v>25.4</c:v>
                </c:pt>
                <c:pt idx="45">
                  <c:v>25.61</c:v>
                </c:pt>
                <c:pt idx="46">
                  <c:v>25.96</c:v>
                </c:pt>
                <c:pt idx="47">
                  <c:v>26.479999999999997</c:v>
                </c:pt>
                <c:pt idx="48">
                  <c:v>27.149999999999991</c:v>
                </c:pt>
              </c:numCache>
            </c:numRef>
          </c:val>
          <c:smooth val="0"/>
          <c:extLst>
            <c:ext xmlns:c16="http://schemas.microsoft.com/office/drawing/2014/chart" uri="{C3380CC4-5D6E-409C-BE32-E72D297353CC}">
              <c16:uniqueId val="{00000001-2FB9-4FCF-A139-F5A0BDEA7560}"/>
            </c:ext>
          </c:extLst>
        </c:ser>
        <c:ser>
          <c:idx val="3"/>
          <c:order val="2"/>
          <c:spPr>
            <a:ln w="28575" cap="rnd">
              <a:solidFill>
                <a:srgbClr val="ED7D31"/>
              </a:solidFill>
              <a:prstDash val="solid"/>
              <a:round/>
            </a:ln>
          </c:spPr>
          <c:marker>
            <c:symbol val="none"/>
          </c:marker>
          <c:cat>
            <c:numRef>
              <c:f>GHG!$C$76:$AY$76</c:f>
              <c:numCache>
                <c:formatCode>General</c:formatCode>
                <c:ptCount val="49"/>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numCache>
            </c:numRef>
          </c:cat>
          <c:val>
            <c:numRef>
              <c:f>GHG!$C$84:$AY$84</c:f>
              <c:numCache>
                <c:formatCode>#,##0.0</c:formatCode>
                <c:ptCount val="49"/>
                <c:pt idx="0">
                  <c:v>11.14</c:v>
                </c:pt>
                <c:pt idx="1">
                  <c:v>11.05</c:v>
                </c:pt>
                <c:pt idx="2">
                  <c:v>11.43</c:v>
                </c:pt>
                <c:pt idx="3">
                  <c:v>11.899999999999999</c:v>
                </c:pt>
                <c:pt idx="4">
                  <c:v>11.64</c:v>
                </c:pt>
                <c:pt idx="5">
                  <c:v>11.31</c:v>
                </c:pt>
                <c:pt idx="6">
                  <c:v>11.879999999999999</c:v>
                </c:pt>
                <c:pt idx="7">
                  <c:v>12.05</c:v>
                </c:pt>
                <c:pt idx="8">
                  <c:v>12.219999999999999</c:v>
                </c:pt>
                <c:pt idx="9">
                  <c:v>12.49</c:v>
                </c:pt>
                <c:pt idx="10">
                  <c:v>12.09</c:v>
                </c:pt>
                <c:pt idx="11">
                  <c:v>11.79</c:v>
                </c:pt>
                <c:pt idx="12">
                  <c:v>11.39</c:v>
                </c:pt>
                <c:pt idx="13">
                  <c:v>11.32</c:v>
                </c:pt>
                <c:pt idx="14">
                  <c:v>11.57</c:v>
                </c:pt>
                <c:pt idx="15">
                  <c:v>11.620000000000001</c:v>
                </c:pt>
                <c:pt idx="16">
                  <c:v>11.59</c:v>
                </c:pt>
                <c:pt idx="17">
                  <c:v>11.780000000000001</c:v>
                </c:pt>
                <c:pt idx="18">
                  <c:v>11.989999999999998</c:v>
                </c:pt>
                <c:pt idx="19">
                  <c:v>12.04</c:v>
                </c:pt>
                <c:pt idx="20">
                  <c:v>11.77</c:v>
                </c:pt>
                <c:pt idx="21">
                  <c:v>11.64</c:v>
                </c:pt>
                <c:pt idx="22">
                  <c:v>11.530000000000001</c:v>
                </c:pt>
                <c:pt idx="23">
                  <c:v>11.55</c:v>
                </c:pt>
                <c:pt idx="24">
                  <c:v>11.629999999999999</c:v>
                </c:pt>
                <c:pt idx="25">
                  <c:v>11.719999999999999</c:v>
                </c:pt>
                <c:pt idx="26">
                  <c:v>12.01</c:v>
                </c:pt>
                <c:pt idx="27">
                  <c:v>12.09</c:v>
                </c:pt>
                <c:pt idx="28">
                  <c:v>12.05</c:v>
                </c:pt>
                <c:pt idx="29">
                  <c:v>11.98</c:v>
                </c:pt>
                <c:pt idx="30">
                  <c:v>12.2</c:v>
                </c:pt>
                <c:pt idx="31">
                  <c:v>12.14</c:v>
                </c:pt>
                <c:pt idx="32">
                  <c:v>12.030000000000001</c:v>
                </c:pt>
                <c:pt idx="33">
                  <c:v>12.2</c:v>
                </c:pt>
                <c:pt idx="34">
                  <c:v>12.32</c:v>
                </c:pt>
                <c:pt idx="35">
                  <c:v>12.309999999999999</c:v>
                </c:pt>
                <c:pt idx="36">
                  <c:v>12.26</c:v>
                </c:pt>
                <c:pt idx="37">
                  <c:v>12.32</c:v>
                </c:pt>
                <c:pt idx="38">
                  <c:v>12.04</c:v>
                </c:pt>
                <c:pt idx="39">
                  <c:v>11.27</c:v>
                </c:pt>
                <c:pt idx="40">
                  <c:v>11.71</c:v>
                </c:pt>
                <c:pt idx="41">
                  <c:v>11.46</c:v>
                </c:pt>
                <c:pt idx="42">
                  <c:v>11.25</c:v>
                </c:pt>
                <c:pt idx="43">
                  <c:v>11.23</c:v>
                </c:pt>
                <c:pt idx="44">
                  <c:v>11.17</c:v>
                </c:pt>
                <c:pt idx="45">
                  <c:v>11.07</c:v>
                </c:pt>
                <c:pt idx="46">
                  <c:v>10.96</c:v>
                </c:pt>
                <c:pt idx="47">
                  <c:v>10.969999999999999</c:v>
                </c:pt>
                <c:pt idx="48">
                  <c:v>11.09</c:v>
                </c:pt>
              </c:numCache>
            </c:numRef>
          </c:val>
          <c:smooth val="0"/>
          <c:extLst>
            <c:ext xmlns:c16="http://schemas.microsoft.com/office/drawing/2014/chart" uri="{C3380CC4-5D6E-409C-BE32-E72D297353CC}">
              <c16:uniqueId val="{00000002-2FB9-4FCF-A139-F5A0BDEA7560}"/>
            </c:ext>
          </c:extLst>
        </c:ser>
        <c:dLbls>
          <c:showLegendKey val="0"/>
          <c:showVal val="0"/>
          <c:showCatName val="0"/>
          <c:showSerName val="0"/>
          <c:showPercent val="0"/>
          <c:showBubbleSize val="0"/>
        </c:dLbls>
        <c:smooth val="0"/>
        <c:axId val="581987648"/>
        <c:axId val="581992896"/>
      </c:lineChart>
      <c:valAx>
        <c:axId val="581992896"/>
        <c:scaling>
          <c:orientation val="minMax"/>
          <c:max val="30"/>
        </c:scaling>
        <c:delete val="0"/>
        <c:axPos val="l"/>
        <c:majorGridlines>
          <c:spPr>
            <a:ln w="9528" cap="flat">
              <a:solidFill>
                <a:srgbClr val="D9D9D9"/>
              </a:solidFill>
              <a:prstDash val="solid"/>
              <a:round/>
            </a:ln>
          </c:spPr>
        </c:majorGridlines>
        <c:numFmt formatCode="&quot; &quot;#,##0.0&quot; &quot;;&quot;-&quot;#,##0.0&quot; &quot;;&quot; -&quot;00&quot; &quot;;&quot; &quot;@&quot; &quot;" sourceLinked="1"/>
        <c:majorTickMark val="none"/>
        <c:minorTickMark val="none"/>
        <c:tickLblPos val="nextTo"/>
        <c:spPr>
          <a:noFill/>
          <a:ln>
            <a:noFill/>
          </a:ln>
        </c:spPr>
        <c:txPr>
          <a:bodyPr lIns="0" tIns="0" rIns="0" bIns="0"/>
          <a:lstStyle/>
          <a:p>
            <a:pPr marL="0" marR="0" indent="0" defTabSz="914400" fontAlgn="auto" hangingPunct="1">
              <a:lnSpc>
                <a:spcPct val="100000"/>
              </a:lnSpc>
              <a:spcBef>
                <a:spcPts val="0"/>
              </a:spcBef>
              <a:spcAft>
                <a:spcPts val="0"/>
              </a:spcAft>
              <a:tabLst/>
              <a:defRPr sz="900" b="0" i="0" u="none" strike="noStrike" kern="1200" baseline="0">
                <a:solidFill>
                  <a:srgbClr val="595959"/>
                </a:solidFill>
                <a:latin typeface="Calibri"/>
              </a:defRPr>
            </a:pPr>
            <a:endParaRPr lang="fr-FR"/>
          </a:p>
        </c:txPr>
        <c:crossAx val="581987648"/>
        <c:crosses val="autoZero"/>
        <c:crossBetween val="between"/>
      </c:valAx>
      <c:catAx>
        <c:axId val="581987648"/>
        <c:scaling>
          <c:orientation val="minMax"/>
        </c:scaling>
        <c:delete val="0"/>
        <c:axPos val="b"/>
        <c:majorGridlines>
          <c:spPr>
            <a:ln w="9528" cap="flat">
              <a:solidFill>
                <a:srgbClr val="D9D9D9"/>
              </a:solidFill>
              <a:prstDash val="solid"/>
              <a:round/>
            </a:ln>
          </c:spPr>
        </c:majorGridlines>
        <c:numFmt formatCode="General" sourceLinked="1"/>
        <c:majorTickMark val="none"/>
        <c:minorTickMark val="none"/>
        <c:tickLblPos val="nextTo"/>
        <c:spPr>
          <a:noFill/>
          <a:ln w="9528" cap="flat">
            <a:solidFill>
              <a:srgbClr val="D9D9D9"/>
            </a:solidFill>
            <a:prstDash val="solid"/>
            <a:round/>
          </a:ln>
        </c:spPr>
        <c:txPr>
          <a:bodyPr lIns="0" tIns="0" rIns="0" bIns="0"/>
          <a:lstStyle/>
          <a:p>
            <a:pPr marL="0" marR="0" indent="0" defTabSz="914400" fontAlgn="auto" hangingPunct="1">
              <a:lnSpc>
                <a:spcPct val="100000"/>
              </a:lnSpc>
              <a:spcBef>
                <a:spcPts val="0"/>
              </a:spcBef>
              <a:spcAft>
                <a:spcPts val="0"/>
              </a:spcAft>
              <a:tabLst/>
              <a:defRPr sz="900" b="0" i="0" u="none" strike="noStrike" kern="1200" baseline="0">
                <a:solidFill>
                  <a:srgbClr val="595959"/>
                </a:solidFill>
                <a:latin typeface="Calibri"/>
              </a:defRPr>
            </a:pPr>
            <a:endParaRPr lang="fr-FR"/>
          </a:p>
        </c:txPr>
        <c:crossAx val="581992896"/>
        <c:crosses val="autoZero"/>
        <c:auto val="1"/>
        <c:lblAlgn val="ctr"/>
        <c:lblOffset val="100"/>
        <c:tickLblSkip val="10"/>
        <c:tickMarkSkip val="10"/>
        <c:noMultiLvlLbl val="0"/>
      </c:catAx>
      <c:spPr>
        <a:noFill/>
        <a:ln>
          <a:noFill/>
        </a:ln>
      </c:spPr>
    </c:plotArea>
    <c:plotVisOnly val="1"/>
    <c:dispBlanksAs val="gap"/>
    <c:showDLblsOverMax val="0"/>
  </c:chart>
  <c:spPr>
    <a:solidFill>
      <a:srgbClr val="FFFFFF"/>
    </a:solidFill>
    <a:ln w="9528" cap="flat">
      <a:solidFill>
        <a:srgbClr val="D9D9D9"/>
      </a:solidFill>
      <a:prstDash val="solid"/>
      <a:round/>
    </a:ln>
  </c:spPr>
  <c:txPr>
    <a:bodyPr lIns="0" tIns="0" rIns="0" bIns="0"/>
    <a:lstStyle/>
    <a:p>
      <a:pPr marL="0" marR="0" indent="0" defTabSz="914400" fontAlgn="auto" hangingPunct="1">
        <a:lnSpc>
          <a:spcPct val="100000"/>
        </a:lnSpc>
        <a:spcBef>
          <a:spcPts val="0"/>
        </a:spcBef>
        <a:spcAft>
          <a:spcPts val="0"/>
        </a:spcAft>
        <a:tabLst/>
        <a:defRPr lang="fr-FR" sz="1000" b="0" i="0" u="none" strike="noStrike" kern="1200" baseline="0">
          <a:solidFill>
            <a:srgbClr val="000000"/>
          </a:solidFill>
          <a:latin typeface="Calibri"/>
        </a:defRPr>
      </a:pPr>
      <a:endParaRPr lang="fr-FR"/>
    </a:p>
  </c:txPr>
  <c:externalData r:id="rId2">
    <c:autoUpdate val="0"/>
  </c:externalData>
  <c:userShapes r:id="rId3"/>
</c:chartSpace>
</file>

<file path=ppt/drawings/drawing1.xml><?xml version="1.0" encoding="utf-8"?>
<c:userShapes xmlns:c="http://schemas.openxmlformats.org/drawingml/2006/chart">
  <cdr:relSizeAnchor xmlns:cdr="http://schemas.openxmlformats.org/drawingml/2006/chartDrawing">
    <cdr:from>
      <cdr:x>0.15204</cdr:x>
      <cdr:y>0.07628</cdr:y>
    </cdr:from>
    <cdr:to>
      <cdr:x>0.282</cdr:x>
      <cdr:y>0.23773</cdr:y>
    </cdr:to>
    <cdr:sp macro="" textlink="">
      <cdr:nvSpPr>
        <cdr:cNvPr id="2" name="ZoneTexte 1">
          <a:extLst xmlns:a="http://schemas.openxmlformats.org/drawingml/2006/main">
            <a:ext uri="{FF2B5EF4-FFF2-40B4-BE49-F238E27FC236}">
              <a16:creationId xmlns:a16="http://schemas.microsoft.com/office/drawing/2014/main" id="{43D1DD61-00A4-4C23-8A58-3DB84B49AD73}"/>
            </a:ext>
          </a:extLst>
        </cdr:cNvPr>
        <cdr:cNvSpPr txBox="1"/>
      </cdr:nvSpPr>
      <cdr:spPr>
        <a:xfrm xmlns:a="http://schemas.openxmlformats.org/drawingml/2006/main">
          <a:off x="1069780" y="432049"/>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0.17251</cdr:x>
      <cdr:y>0.07628</cdr:y>
    </cdr:from>
    <cdr:to>
      <cdr:x>0.30247</cdr:x>
      <cdr:y>0.23773</cdr:y>
    </cdr:to>
    <cdr:sp macro="" textlink="">
      <cdr:nvSpPr>
        <cdr:cNvPr id="3" name="ZoneTexte 2">
          <a:extLst xmlns:a="http://schemas.openxmlformats.org/drawingml/2006/main">
            <a:ext uri="{FF2B5EF4-FFF2-40B4-BE49-F238E27FC236}">
              <a16:creationId xmlns:a16="http://schemas.microsoft.com/office/drawing/2014/main" id="{6EE0F50A-6CF0-4F6E-A394-6B2247FB04CF}"/>
            </a:ext>
          </a:extLst>
        </cdr:cNvPr>
        <cdr:cNvSpPr txBox="1"/>
      </cdr:nvSpPr>
      <cdr:spPr>
        <a:xfrm xmlns:a="http://schemas.openxmlformats.org/drawingml/2006/main">
          <a:off x="1213796" y="432049"/>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0.11111</cdr:x>
      <cdr:y>0.05086</cdr:y>
    </cdr:from>
    <cdr:to>
      <cdr:x>0.24106</cdr:x>
      <cdr:y>0.21231</cdr:y>
    </cdr:to>
    <cdr:sp macro="" textlink="">
      <cdr:nvSpPr>
        <cdr:cNvPr id="4" name="ZoneTexte 3">
          <a:extLst xmlns:a="http://schemas.openxmlformats.org/drawingml/2006/main">
            <a:ext uri="{FF2B5EF4-FFF2-40B4-BE49-F238E27FC236}">
              <a16:creationId xmlns:a16="http://schemas.microsoft.com/office/drawing/2014/main" id="{CF9BD87F-B544-4D34-B705-0FAB831218A7}"/>
            </a:ext>
          </a:extLst>
        </cdr:cNvPr>
        <cdr:cNvSpPr txBox="1"/>
      </cdr:nvSpPr>
      <cdr:spPr>
        <a:xfrm xmlns:a="http://schemas.openxmlformats.org/drawingml/2006/main">
          <a:off x="781748" y="288033"/>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0.17625</cdr:x>
      <cdr:y>0.07628</cdr:y>
    </cdr:from>
    <cdr:to>
      <cdr:x>0.18274</cdr:x>
      <cdr:y>0.08436</cdr:y>
    </cdr:to>
    <cdr:sp macro="" textlink="">
      <cdr:nvSpPr>
        <cdr:cNvPr id="5" name="ZoneTexte 4">
          <a:extLst xmlns:a="http://schemas.openxmlformats.org/drawingml/2006/main">
            <a:ext uri="{FF2B5EF4-FFF2-40B4-BE49-F238E27FC236}">
              <a16:creationId xmlns:a16="http://schemas.microsoft.com/office/drawing/2014/main" id="{D511418D-4FE6-465F-9147-1B76260AA599}"/>
            </a:ext>
          </a:extLst>
        </cdr:cNvPr>
        <cdr:cNvSpPr txBox="1"/>
      </cdr:nvSpPr>
      <cdr:spPr>
        <a:xfrm xmlns:a="http://schemas.openxmlformats.org/drawingml/2006/main">
          <a:off x="1240085" y="432049"/>
          <a:ext cx="45719" cy="457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0.19298</cdr:x>
      <cdr:y>0</cdr:y>
    </cdr:from>
    <cdr:to>
      <cdr:x>0.32294</cdr:x>
      <cdr:y>0.16145</cdr:y>
    </cdr:to>
    <cdr:sp macro="" textlink="">
      <cdr:nvSpPr>
        <cdr:cNvPr id="6" name="ZoneTexte 5">
          <a:extLst xmlns:a="http://schemas.openxmlformats.org/drawingml/2006/main">
            <a:ext uri="{FF2B5EF4-FFF2-40B4-BE49-F238E27FC236}">
              <a16:creationId xmlns:a16="http://schemas.microsoft.com/office/drawing/2014/main" id="{384B7D32-0A2D-4032-B8DE-1FDCE632B254}"/>
            </a:ext>
          </a:extLst>
        </cdr:cNvPr>
        <cdr:cNvSpPr txBox="1"/>
      </cdr:nvSpPr>
      <cdr:spPr>
        <a:xfrm xmlns:a="http://schemas.openxmlformats.org/drawingml/2006/main">
          <a:off x="1357812" y="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fr-FR" sz="2000" b="1" dirty="0"/>
            <a:t>Emissions mondiales de gaz à effet de serre</a:t>
          </a:r>
        </a:p>
        <a:p xmlns:a="http://schemas.openxmlformats.org/drawingml/2006/main">
          <a:r>
            <a:rPr lang="fr-FR" sz="1400" b="1" dirty="0"/>
            <a:t>              (Tous gaz hors changement d’usage des terres)</a:t>
          </a:r>
        </a:p>
        <a:p xmlns:a="http://schemas.openxmlformats.org/drawingml/2006/main">
          <a:endParaRPr lang="en-US" sz="1100" dirty="0"/>
        </a:p>
      </cdr:txBody>
    </cdr:sp>
  </cdr:relSizeAnchor>
  <cdr:relSizeAnchor xmlns:cdr="http://schemas.openxmlformats.org/drawingml/2006/chartDrawing">
    <cdr:from>
      <cdr:x>0.66375</cdr:x>
      <cdr:y>0.19071</cdr:y>
    </cdr:from>
    <cdr:to>
      <cdr:x>0.79181</cdr:x>
      <cdr:y>0.30514</cdr:y>
    </cdr:to>
    <cdr:sp macro="" textlink="">
      <cdr:nvSpPr>
        <cdr:cNvPr id="7" name="ZoneTexte 6">
          <a:extLst xmlns:a="http://schemas.openxmlformats.org/drawingml/2006/main">
            <a:ext uri="{FF2B5EF4-FFF2-40B4-BE49-F238E27FC236}">
              <a16:creationId xmlns:a16="http://schemas.microsoft.com/office/drawing/2014/main" id="{DF578FA0-3357-4178-8733-0EE0F1F01ED1}"/>
            </a:ext>
          </a:extLst>
        </cdr:cNvPr>
        <cdr:cNvSpPr txBox="1"/>
      </cdr:nvSpPr>
      <cdr:spPr>
        <a:xfrm xmlns:a="http://schemas.openxmlformats.org/drawingml/2006/main">
          <a:off x="4670180" y="1080121"/>
          <a:ext cx="901080" cy="648072"/>
        </a:xfrm>
        <a:prstGeom xmlns:a="http://schemas.openxmlformats.org/drawingml/2006/main" prst="rect">
          <a:avLst/>
        </a:prstGeom>
        <a:ln xmlns:a="http://schemas.openxmlformats.org/drawingml/2006/main">
          <a:solidFill>
            <a:schemeClr val="tx1"/>
          </a:solidFill>
        </a:ln>
      </cdr:spPr>
      <cdr:txBody>
        <a:bodyPr xmlns:a="http://schemas.openxmlformats.org/drawingml/2006/main" vertOverflow="clip" wrap="none" rtlCol="0"/>
        <a:lstStyle xmlns:a="http://schemas.openxmlformats.org/drawingml/2006/main"/>
        <a:p xmlns:a="http://schemas.openxmlformats.org/drawingml/2006/main">
          <a:pPr algn="ctr"/>
          <a:r>
            <a:rPr lang="fr-FR" sz="1600" b="1" dirty="0">
              <a:solidFill>
                <a:schemeClr val="tx1"/>
              </a:solidFill>
            </a:rPr>
            <a:t>Reste</a:t>
          </a:r>
          <a:r>
            <a:rPr lang="en-US" sz="1600" b="1" dirty="0">
              <a:solidFill>
                <a:schemeClr val="tx1"/>
              </a:solidFill>
            </a:rPr>
            <a:t> du </a:t>
          </a:r>
        </a:p>
        <a:p xmlns:a="http://schemas.openxmlformats.org/drawingml/2006/main">
          <a:pPr algn="ctr"/>
          <a:r>
            <a:rPr lang="en-US" sz="1600" b="1" dirty="0">
              <a:solidFill>
                <a:schemeClr val="tx1"/>
              </a:solidFill>
            </a:rPr>
            <a:t>Monde</a:t>
          </a:r>
        </a:p>
      </cdr:txBody>
    </cdr:sp>
  </cdr:relSizeAnchor>
  <cdr:relSizeAnchor xmlns:cdr="http://schemas.openxmlformats.org/drawingml/2006/chartDrawing">
    <cdr:from>
      <cdr:x>0.46783</cdr:x>
      <cdr:y>0.52128</cdr:y>
    </cdr:from>
    <cdr:to>
      <cdr:x>0.65351</cdr:x>
      <cdr:y>0.58513</cdr:y>
    </cdr:to>
    <cdr:sp macro="" textlink="">
      <cdr:nvSpPr>
        <cdr:cNvPr id="8" name="ZoneTexte 7">
          <a:extLst xmlns:a="http://schemas.openxmlformats.org/drawingml/2006/main">
            <a:ext uri="{FF2B5EF4-FFF2-40B4-BE49-F238E27FC236}">
              <a16:creationId xmlns:a16="http://schemas.microsoft.com/office/drawing/2014/main" id="{CB813F77-A3A7-42A4-919C-01770A1B1883}"/>
            </a:ext>
          </a:extLst>
        </cdr:cNvPr>
        <cdr:cNvSpPr txBox="1"/>
      </cdr:nvSpPr>
      <cdr:spPr>
        <a:xfrm xmlns:a="http://schemas.openxmlformats.org/drawingml/2006/main">
          <a:off x="3291688" y="2952329"/>
          <a:ext cx="1306484" cy="361676"/>
        </a:xfrm>
        <a:prstGeom xmlns:a="http://schemas.openxmlformats.org/drawingml/2006/main" prst="rect">
          <a:avLst/>
        </a:prstGeom>
        <a:ln xmlns:a="http://schemas.openxmlformats.org/drawingml/2006/main">
          <a:solidFill>
            <a:srgbClr val="000000"/>
          </a:solidFill>
        </a:ln>
      </cdr:spPr>
      <cdr:txBody>
        <a:bodyPr xmlns:a="http://schemas.openxmlformats.org/drawingml/2006/main" vertOverflow="clip" wrap="square" rtlCol="0"/>
        <a:lstStyle xmlns:a="http://schemas.openxmlformats.org/drawingml/2006/main"/>
        <a:p xmlns:a="http://schemas.openxmlformats.org/drawingml/2006/main">
          <a:r>
            <a:rPr lang="en-US" sz="1600" b="1" dirty="0"/>
            <a:t>EU à 28 + US</a:t>
          </a:r>
        </a:p>
      </cdr:txBody>
    </cdr:sp>
  </cdr:relSizeAnchor>
  <cdr:relSizeAnchor xmlns:cdr="http://schemas.openxmlformats.org/drawingml/2006/chartDrawing">
    <cdr:from>
      <cdr:x>0.72515</cdr:x>
      <cdr:y>0.69927</cdr:y>
    </cdr:from>
    <cdr:to>
      <cdr:x>0.81726</cdr:x>
      <cdr:y>0.76284</cdr:y>
    </cdr:to>
    <cdr:sp macro="" textlink="">
      <cdr:nvSpPr>
        <cdr:cNvPr id="9" name="ZoneTexte 8">
          <a:extLst xmlns:a="http://schemas.openxmlformats.org/drawingml/2006/main">
            <a:ext uri="{FF2B5EF4-FFF2-40B4-BE49-F238E27FC236}">
              <a16:creationId xmlns:a16="http://schemas.microsoft.com/office/drawing/2014/main" id="{2B3B11CA-B6EC-4A10-9013-39B77FEA3934}"/>
            </a:ext>
          </a:extLst>
        </cdr:cNvPr>
        <cdr:cNvSpPr txBox="1"/>
      </cdr:nvSpPr>
      <cdr:spPr>
        <a:xfrm xmlns:a="http://schemas.openxmlformats.org/drawingml/2006/main">
          <a:off x="5102228" y="3960441"/>
          <a:ext cx="648072" cy="360040"/>
        </a:xfrm>
        <a:prstGeom xmlns:a="http://schemas.openxmlformats.org/drawingml/2006/main" prst="rect">
          <a:avLst/>
        </a:prstGeom>
        <a:ln xmlns:a="http://schemas.openxmlformats.org/drawingml/2006/main">
          <a:solidFill>
            <a:schemeClr val="tx1"/>
          </a:solidFill>
        </a:ln>
      </cdr:spPr>
      <cdr:txBody>
        <a:bodyPr xmlns:a="http://schemas.openxmlformats.org/drawingml/2006/main" vertOverflow="clip" wrap="none" rtlCol="0"/>
        <a:lstStyle xmlns:a="http://schemas.openxmlformats.org/drawingml/2006/main"/>
        <a:p xmlns:a="http://schemas.openxmlformats.org/drawingml/2006/main">
          <a:r>
            <a:rPr lang="en-US" sz="1600" b="1" dirty="0"/>
            <a:t>Chine</a:t>
          </a:r>
        </a:p>
      </cdr:txBody>
    </cdr:sp>
  </cdr:relSizeAnchor>
  <cdr:relSizeAnchor xmlns:cdr="http://schemas.openxmlformats.org/drawingml/2006/chartDrawing">
    <cdr:from>
      <cdr:x>0</cdr:x>
      <cdr:y>0.06357</cdr:y>
    </cdr:from>
    <cdr:to>
      <cdr:x>0.12996</cdr:x>
      <cdr:y>0.22502</cdr:y>
    </cdr:to>
    <cdr:sp macro="" textlink="">
      <cdr:nvSpPr>
        <cdr:cNvPr id="10" name="ZoneTexte 9">
          <a:extLst xmlns:a="http://schemas.openxmlformats.org/drawingml/2006/main">
            <a:ext uri="{FF2B5EF4-FFF2-40B4-BE49-F238E27FC236}">
              <a16:creationId xmlns:a16="http://schemas.microsoft.com/office/drawing/2014/main" id="{ABF4A506-9D23-438F-9A36-10D04961C8F8}"/>
            </a:ext>
          </a:extLst>
        </cdr:cNvPr>
        <cdr:cNvSpPr txBox="1"/>
      </cdr:nvSpPr>
      <cdr:spPr>
        <a:xfrm xmlns:a="http://schemas.openxmlformats.org/drawingml/2006/main">
          <a:off x="0" y="360041"/>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b="1" dirty="0"/>
            <a:t>GtCO</a:t>
          </a:r>
          <a:r>
            <a:rPr lang="en-US" sz="1400" b="1" baseline="-25000" dirty="0"/>
            <a:t>2eq</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3"/>
            <a:ext cx="4308721" cy="340149"/>
          </a:xfrm>
          <a:prstGeom prst="rect">
            <a:avLst/>
          </a:prstGeom>
        </p:spPr>
        <p:txBody>
          <a:bodyPr vert="horz" lIns="91327" tIns="45667" rIns="91327" bIns="45667" rtlCol="0"/>
          <a:lstStyle>
            <a:lvl1pPr algn="l" fontAlgn="auto">
              <a:spcBef>
                <a:spcPts val="0"/>
              </a:spcBef>
              <a:spcAft>
                <a:spcPts val="0"/>
              </a:spcAft>
              <a:defRPr sz="1200">
                <a:latin typeface="+mn-lt"/>
                <a:cs typeface="+mn-cs"/>
              </a:defRPr>
            </a:lvl1pPr>
          </a:lstStyle>
          <a:p>
            <a:pPr>
              <a:defRPr/>
            </a:pPr>
            <a:endParaRPr lang="fr-FR"/>
          </a:p>
        </p:txBody>
      </p:sp>
      <p:sp>
        <p:nvSpPr>
          <p:cNvPr id="4" name="Espace réservé du pied de page 3"/>
          <p:cNvSpPr>
            <a:spLocks noGrp="1"/>
          </p:cNvSpPr>
          <p:nvPr>
            <p:ph type="ftr" sz="quarter" idx="2"/>
          </p:nvPr>
        </p:nvSpPr>
        <p:spPr>
          <a:xfrm>
            <a:off x="1" y="6469174"/>
            <a:ext cx="4308721" cy="340149"/>
          </a:xfrm>
          <a:prstGeom prst="rect">
            <a:avLst/>
          </a:prstGeom>
        </p:spPr>
        <p:txBody>
          <a:bodyPr vert="horz" lIns="91327" tIns="45667" rIns="91327" bIns="45667" rtlCol="0" anchor="b"/>
          <a:lstStyle>
            <a:lvl1pPr algn="l" fontAlgn="auto">
              <a:spcBef>
                <a:spcPts val="0"/>
              </a:spcBef>
              <a:spcAft>
                <a:spcPts val="0"/>
              </a:spcAft>
              <a:defRPr sz="1200">
                <a:latin typeface="+mn-lt"/>
                <a:cs typeface="+mn-cs"/>
              </a:defRPr>
            </a:lvl1pPr>
          </a:lstStyle>
          <a:p>
            <a:pPr>
              <a:defRPr/>
            </a:pPr>
            <a:endParaRPr lang="fr-FR"/>
          </a:p>
        </p:txBody>
      </p:sp>
      <p:sp>
        <p:nvSpPr>
          <p:cNvPr id="5" name="Espace réservé du numéro de diapositive 4"/>
          <p:cNvSpPr>
            <a:spLocks noGrp="1"/>
          </p:cNvSpPr>
          <p:nvPr>
            <p:ph type="sldNum" sz="quarter" idx="3"/>
          </p:nvPr>
        </p:nvSpPr>
        <p:spPr>
          <a:xfrm>
            <a:off x="5631578" y="6469174"/>
            <a:ext cx="4308721" cy="340149"/>
          </a:xfrm>
          <a:prstGeom prst="rect">
            <a:avLst/>
          </a:prstGeom>
        </p:spPr>
        <p:txBody>
          <a:bodyPr vert="horz" lIns="91327" tIns="45667" rIns="91327" bIns="45667" rtlCol="0" anchor="b"/>
          <a:lstStyle>
            <a:lvl1pPr algn="r" fontAlgn="auto">
              <a:spcBef>
                <a:spcPts val="0"/>
              </a:spcBef>
              <a:spcAft>
                <a:spcPts val="0"/>
              </a:spcAft>
              <a:defRPr sz="1200">
                <a:latin typeface="+mn-lt"/>
                <a:cs typeface="+mn-cs"/>
              </a:defRPr>
            </a:lvl1pPr>
          </a:lstStyle>
          <a:p>
            <a:pPr>
              <a:defRPr/>
            </a:pPr>
            <a:fld id="{05D2A86E-5080-4DD1-BAFA-1BA47558DA24}" type="slidenum">
              <a:rPr lang="fr-FR"/>
              <a:pPr>
                <a:defRPr/>
              </a:pPr>
              <a:t>‹N°›</a:t>
            </a:fld>
            <a:endParaRPr lang="fr-FR"/>
          </a:p>
        </p:txBody>
      </p:sp>
    </p:spTree>
    <p:extLst>
      <p:ext uri="{BB962C8B-B14F-4D97-AF65-F5344CB8AC3E}">
        <p14:creationId xmlns:p14="http://schemas.microsoft.com/office/powerpoint/2010/main" val="22179304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3"/>
            <a:ext cx="4308721" cy="340149"/>
          </a:xfrm>
          <a:prstGeom prst="rect">
            <a:avLst/>
          </a:prstGeom>
        </p:spPr>
        <p:txBody>
          <a:bodyPr vert="horz" lIns="91327" tIns="45667" rIns="91327" bIns="45667" rtlCol="0"/>
          <a:lstStyle>
            <a:lvl1pPr algn="l" fontAlgn="auto">
              <a:spcBef>
                <a:spcPts val="0"/>
              </a:spcBef>
              <a:spcAft>
                <a:spcPts val="0"/>
              </a:spcAft>
              <a:defRPr sz="1200">
                <a:latin typeface="+mn-lt"/>
                <a:cs typeface="+mn-cs"/>
              </a:defRPr>
            </a:lvl1pPr>
          </a:lstStyle>
          <a:p>
            <a:pPr>
              <a:defRPr/>
            </a:pPr>
            <a:endParaRPr lang="fr-FR"/>
          </a:p>
        </p:txBody>
      </p:sp>
      <p:sp>
        <p:nvSpPr>
          <p:cNvPr id="3" name="Espace réservé de la date 2"/>
          <p:cNvSpPr>
            <a:spLocks noGrp="1"/>
          </p:cNvSpPr>
          <p:nvPr>
            <p:ph type="dt" idx="1"/>
          </p:nvPr>
        </p:nvSpPr>
        <p:spPr>
          <a:xfrm>
            <a:off x="5631578" y="3"/>
            <a:ext cx="4308721" cy="340149"/>
          </a:xfrm>
          <a:prstGeom prst="rect">
            <a:avLst/>
          </a:prstGeom>
        </p:spPr>
        <p:txBody>
          <a:bodyPr vert="horz" lIns="91327" tIns="45667" rIns="91327" bIns="45667" rtlCol="0"/>
          <a:lstStyle>
            <a:lvl1pPr algn="r" fontAlgn="auto">
              <a:spcBef>
                <a:spcPts val="0"/>
              </a:spcBef>
              <a:spcAft>
                <a:spcPts val="0"/>
              </a:spcAft>
              <a:defRPr sz="1200">
                <a:latin typeface="+mn-lt"/>
                <a:cs typeface="+mn-cs"/>
              </a:defRPr>
            </a:lvl1pPr>
          </a:lstStyle>
          <a:p>
            <a:pPr>
              <a:defRPr/>
            </a:pPr>
            <a:fld id="{973856E9-583B-48FB-934D-6DA14A44F617}" type="datetimeFigureOut">
              <a:rPr lang="fr-FR"/>
              <a:pPr>
                <a:defRPr/>
              </a:pPr>
              <a:t>16/09/2021</a:t>
            </a:fld>
            <a:endParaRPr lang="fr-FR"/>
          </a:p>
        </p:txBody>
      </p:sp>
      <p:sp>
        <p:nvSpPr>
          <p:cNvPr id="4" name="Espace réservé de l'image des diapositives 3"/>
          <p:cNvSpPr>
            <a:spLocks noGrp="1" noRot="1" noChangeAspect="1"/>
          </p:cNvSpPr>
          <p:nvPr>
            <p:ph type="sldImg" idx="2"/>
          </p:nvPr>
        </p:nvSpPr>
        <p:spPr>
          <a:xfrm>
            <a:off x="3267075" y="511175"/>
            <a:ext cx="3408363" cy="2555875"/>
          </a:xfrm>
          <a:prstGeom prst="rect">
            <a:avLst/>
          </a:prstGeom>
          <a:noFill/>
          <a:ln w="12700">
            <a:solidFill>
              <a:prstClr val="black"/>
            </a:solidFill>
          </a:ln>
        </p:spPr>
        <p:txBody>
          <a:bodyPr vert="horz" lIns="91327" tIns="45667" rIns="91327" bIns="45667" rtlCol="0" anchor="ctr"/>
          <a:lstStyle/>
          <a:p>
            <a:pPr lvl="0"/>
            <a:endParaRPr lang="fr-FR" noProof="0"/>
          </a:p>
        </p:txBody>
      </p:sp>
      <p:sp>
        <p:nvSpPr>
          <p:cNvPr id="5" name="Espace réservé des commentaires 4"/>
          <p:cNvSpPr>
            <a:spLocks noGrp="1"/>
          </p:cNvSpPr>
          <p:nvPr>
            <p:ph type="body" sz="quarter" idx="3"/>
          </p:nvPr>
        </p:nvSpPr>
        <p:spPr>
          <a:xfrm>
            <a:off x="993821" y="3234586"/>
            <a:ext cx="7954899" cy="3064511"/>
          </a:xfrm>
          <a:prstGeom prst="rect">
            <a:avLst/>
          </a:prstGeom>
        </p:spPr>
        <p:txBody>
          <a:bodyPr vert="horz" lIns="91327" tIns="45667" rIns="91327" bIns="45667" rtlCol="0">
            <a:normAutofit/>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1" y="6469174"/>
            <a:ext cx="4308721" cy="340149"/>
          </a:xfrm>
          <a:prstGeom prst="rect">
            <a:avLst/>
          </a:prstGeom>
        </p:spPr>
        <p:txBody>
          <a:bodyPr vert="horz" lIns="91327" tIns="45667" rIns="91327" bIns="45667" rtlCol="0" anchor="b"/>
          <a:lstStyle>
            <a:lvl1pPr algn="l" fontAlgn="auto">
              <a:spcBef>
                <a:spcPts val="0"/>
              </a:spcBef>
              <a:spcAft>
                <a:spcPts val="0"/>
              </a:spcAft>
              <a:defRPr sz="1200">
                <a:latin typeface="+mn-lt"/>
                <a:cs typeface="+mn-cs"/>
              </a:defRPr>
            </a:lvl1pPr>
          </a:lstStyle>
          <a:p>
            <a:pPr>
              <a:defRPr/>
            </a:pPr>
            <a:endParaRPr lang="fr-FR"/>
          </a:p>
        </p:txBody>
      </p:sp>
      <p:sp>
        <p:nvSpPr>
          <p:cNvPr id="7" name="Espace réservé du numéro de diapositive 6"/>
          <p:cNvSpPr>
            <a:spLocks noGrp="1"/>
          </p:cNvSpPr>
          <p:nvPr>
            <p:ph type="sldNum" sz="quarter" idx="5"/>
          </p:nvPr>
        </p:nvSpPr>
        <p:spPr>
          <a:xfrm>
            <a:off x="5631578" y="6469174"/>
            <a:ext cx="4308721" cy="340149"/>
          </a:xfrm>
          <a:prstGeom prst="rect">
            <a:avLst/>
          </a:prstGeom>
        </p:spPr>
        <p:txBody>
          <a:bodyPr vert="horz" lIns="91327" tIns="45667" rIns="91327" bIns="45667" rtlCol="0" anchor="b"/>
          <a:lstStyle>
            <a:lvl1pPr algn="r" fontAlgn="auto">
              <a:spcBef>
                <a:spcPts val="0"/>
              </a:spcBef>
              <a:spcAft>
                <a:spcPts val="0"/>
              </a:spcAft>
              <a:defRPr sz="1200">
                <a:latin typeface="+mn-lt"/>
                <a:cs typeface="+mn-cs"/>
              </a:defRPr>
            </a:lvl1pPr>
          </a:lstStyle>
          <a:p>
            <a:pPr>
              <a:defRPr/>
            </a:pPr>
            <a:fld id="{70F01B41-7392-492F-87E5-44F2A55114CF}" type="slidenum">
              <a:rPr lang="fr-FR"/>
              <a:pPr>
                <a:defRPr/>
              </a:pPr>
              <a:t>‹N°›</a:t>
            </a:fld>
            <a:endParaRPr lang="fr-FR"/>
          </a:p>
        </p:txBody>
      </p:sp>
    </p:spTree>
    <p:extLst>
      <p:ext uri="{BB962C8B-B14F-4D97-AF65-F5344CB8AC3E}">
        <p14:creationId xmlns:p14="http://schemas.microsoft.com/office/powerpoint/2010/main" val="32855366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pPr>
              <a:defRPr/>
            </a:pPr>
            <a:fld id="{70F01B41-7392-492F-87E5-44F2A55114CF}" type="slidenum">
              <a:rPr lang="fr-FR" smtClean="0"/>
              <a:pPr>
                <a:defRPr/>
              </a:pPr>
              <a:t>1</a:t>
            </a:fld>
            <a:endParaRPr lang="fr-FR"/>
          </a:p>
        </p:txBody>
      </p:sp>
    </p:spTree>
    <p:extLst>
      <p:ext uri="{BB962C8B-B14F-4D97-AF65-F5344CB8AC3E}">
        <p14:creationId xmlns:p14="http://schemas.microsoft.com/office/powerpoint/2010/main" val="55520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ce réservé de l'image des diapositives 1">
            <a:extLst>
              <a:ext uri="{FF2B5EF4-FFF2-40B4-BE49-F238E27FC236}">
                <a16:creationId xmlns:a16="http://schemas.microsoft.com/office/drawing/2014/main" id="{088855AB-6CA2-44EB-B5D7-449A087961BB}"/>
              </a:ext>
            </a:extLst>
          </p:cNvPr>
          <p:cNvSpPr>
            <a:spLocks noGrp="1" noRot="1" noChangeAspect="1" noChangeArrowheads="1" noTextEdit="1"/>
          </p:cNvSpPr>
          <p:nvPr>
            <p:ph type="sldImg"/>
          </p:nvPr>
        </p:nvSpPr>
        <p:spPr>
          <a:ln/>
        </p:spPr>
      </p:sp>
      <p:sp>
        <p:nvSpPr>
          <p:cNvPr id="74755" name="Espace réservé des notes 2">
            <a:extLst>
              <a:ext uri="{FF2B5EF4-FFF2-40B4-BE49-F238E27FC236}">
                <a16:creationId xmlns:a16="http://schemas.microsoft.com/office/drawing/2014/main" id="{A054A811-75F8-4C85-B41D-781C2CFEEDB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r-FR">
              <a:latin typeface="Arial" panose="020B0604020202020204" pitchFamily="34" charset="0"/>
            </a:endParaRPr>
          </a:p>
        </p:txBody>
      </p:sp>
      <p:sp>
        <p:nvSpPr>
          <p:cNvPr id="74756" name="Espace réservé du numéro de diapositive 3">
            <a:extLst>
              <a:ext uri="{FF2B5EF4-FFF2-40B4-BE49-F238E27FC236}">
                <a16:creationId xmlns:a16="http://schemas.microsoft.com/office/drawing/2014/main" id="{697AF098-3311-457B-A2A0-EF1D9763FD5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38625A1-D227-4BEE-8717-13E798FF4DE1}"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altLang="fr-FR"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9"/>
            <a:ext cx="7772400" cy="1470025"/>
          </a:xfrm>
        </p:spPr>
        <p:txBody>
          <a:bodyPr/>
          <a:lstStyle/>
          <a:p>
            <a:r>
              <a:rPr lang="fr-FR" dirty="0"/>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lvl1pPr>
              <a:defRPr/>
            </a:lvl1pPr>
          </a:lstStyle>
          <a:p>
            <a:pPr>
              <a:defRPr/>
            </a:pPr>
            <a:fld id="{D4CE3B6B-D866-46DE-B9AF-B6ACD167FDA5}" type="datetime1">
              <a:rPr lang="fr-FR" smtClean="0"/>
              <a:t>16/09/2021</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dirty="0"/>
          </a:p>
        </p:txBody>
      </p:sp>
      <p:sp>
        <p:nvSpPr>
          <p:cNvPr id="6" name="Espace réservé du numéro de diapositive 5"/>
          <p:cNvSpPr>
            <a:spLocks noGrp="1"/>
          </p:cNvSpPr>
          <p:nvPr>
            <p:ph type="sldNum" sz="quarter" idx="12"/>
          </p:nvPr>
        </p:nvSpPr>
        <p:spPr>
          <a:xfrm>
            <a:off x="6553200" y="6356354"/>
            <a:ext cx="2133600" cy="365125"/>
          </a:xfrm>
          <a:prstGeom prst="rect">
            <a:avLst/>
          </a:prstGeom>
        </p:spPr>
        <p:txBody>
          <a:bodyPr anchor="ctr" anchorCtr="0"/>
          <a:lstStyle>
            <a:lvl1pPr algn="r">
              <a:defRPr lang="fr-FR" sz="1100" b="0" kern="1200" smtClean="0">
                <a:solidFill>
                  <a:schemeClr val="bg1">
                    <a:lumMod val="50000"/>
                  </a:schemeClr>
                </a:solidFill>
                <a:latin typeface="Cambria" panose="02040503050406030204" pitchFamily="18" charset="0"/>
                <a:ea typeface="+mn-ea"/>
                <a:cs typeface="+mn-cs"/>
              </a:defRPr>
            </a:lvl1pPr>
          </a:lstStyle>
          <a:p>
            <a:fld id="{9CF915FA-F45B-4BAD-9DC8-01A2BC84670C}" type="slidenum">
              <a:rPr lang="fr-FR" smtClean="0"/>
              <a:pPr/>
              <a:t>‹N°›</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67546" y="115888"/>
            <a:ext cx="8208911" cy="864000"/>
          </a:xfrm>
        </p:spPr>
        <p:txBody>
          <a:bodyPr>
            <a:noAutofit/>
          </a:bodyPr>
          <a:lstStyle>
            <a:lvl1pPr algn="l">
              <a:defRPr sz="2400" b="1">
                <a:latin typeface="Cambria" panose="02040503050406030204" pitchFamily="18" charset="0"/>
              </a:defRPr>
            </a:lvl1pPr>
          </a:lstStyle>
          <a:p>
            <a:r>
              <a:rPr lang="fr-FR" dirty="0"/>
              <a:t>Cliquez pour modifier le style du titre</a:t>
            </a:r>
          </a:p>
        </p:txBody>
      </p:sp>
      <p:sp>
        <p:nvSpPr>
          <p:cNvPr id="3" name="Espace réservé du contenu 2"/>
          <p:cNvSpPr>
            <a:spLocks noGrp="1"/>
          </p:cNvSpPr>
          <p:nvPr>
            <p:ph idx="1"/>
          </p:nvPr>
        </p:nvSpPr>
        <p:spPr/>
        <p:txBody>
          <a:bodyPr/>
          <a:lstStyle>
            <a:lvl1pPr>
              <a:spcAft>
                <a:spcPts val="600"/>
              </a:spcAft>
              <a:buFont typeface="Wingdings" pitchFamily="2" charset="2"/>
              <a:buChar char="§"/>
              <a:defRPr sz="2000"/>
            </a:lvl1pPr>
            <a:lvl2pPr>
              <a:spcAft>
                <a:spcPts val="600"/>
              </a:spcAft>
              <a:defRPr sz="1800"/>
            </a:lvl2pPr>
            <a:lvl3pPr>
              <a:spcAft>
                <a:spcPts val="600"/>
              </a:spcAft>
              <a:defRPr sz="1600"/>
            </a:lvl3pPr>
            <a:lvl4pPr>
              <a:spcAft>
                <a:spcPts val="600"/>
              </a:spcAft>
              <a:defRPr sz="1600"/>
            </a:lvl4pPr>
            <a:lvl5pPr>
              <a:spcAft>
                <a:spcPts val="600"/>
              </a:spcAft>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e la date 3"/>
          <p:cNvSpPr>
            <a:spLocks noGrp="1"/>
          </p:cNvSpPr>
          <p:nvPr>
            <p:ph type="dt" sz="half" idx="10"/>
          </p:nvPr>
        </p:nvSpPr>
        <p:spPr/>
        <p:txBody>
          <a:bodyPr/>
          <a:lstStyle>
            <a:lvl1pPr>
              <a:defRPr/>
            </a:lvl1pPr>
          </a:lstStyle>
          <a:p>
            <a:pPr>
              <a:defRPr/>
            </a:pPr>
            <a:fld id="{83B7BEA1-103F-44EB-86EA-1BBA9D8E1489}" type="datetime1">
              <a:rPr lang="fr-FR" smtClean="0"/>
              <a:t>16/09/2021</a:t>
            </a:fld>
            <a:endParaRPr lang="fr-FR" dirty="0"/>
          </a:p>
        </p:txBody>
      </p:sp>
      <p:sp>
        <p:nvSpPr>
          <p:cNvPr id="7" name="Espace réservé du pied de page 4"/>
          <p:cNvSpPr>
            <a:spLocks noGrp="1"/>
          </p:cNvSpPr>
          <p:nvPr>
            <p:ph type="ftr" sz="quarter" idx="11"/>
          </p:nvPr>
        </p:nvSpPr>
        <p:spPr/>
        <p:txBody>
          <a:bodyPr/>
          <a:lstStyle>
            <a:lvl1pPr>
              <a:defRPr/>
            </a:lvl1pPr>
          </a:lstStyle>
          <a:p>
            <a:pPr>
              <a:defRPr/>
            </a:pPr>
            <a:endParaRPr lang="fr-FR"/>
          </a:p>
        </p:txBody>
      </p:sp>
      <p:cxnSp>
        <p:nvCxnSpPr>
          <p:cNvPr id="10" name="Connecteur droit 9"/>
          <p:cNvCxnSpPr/>
          <p:nvPr userDrawn="1"/>
        </p:nvCxnSpPr>
        <p:spPr>
          <a:xfrm>
            <a:off x="467544" y="980728"/>
            <a:ext cx="8208912" cy="0"/>
          </a:xfrm>
          <a:prstGeom prst="line">
            <a:avLst/>
          </a:prstGeom>
          <a:ln w="12700" cap="flat">
            <a:solidFill>
              <a:schemeClr val="tx2"/>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Espace réservé du numéro de diapositive 5"/>
          <p:cNvSpPr>
            <a:spLocks noGrp="1"/>
          </p:cNvSpPr>
          <p:nvPr>
            <p:ph type="sldNum" sz="quarter" idx="12"/>
          </p:nvPr>
        </p:nvSpPr>
        <p:spPr>
          <a:xfrm>
            <a:off x="6553200" y="6356354"/>
            <a:ext cx="2133600" cy="365125"/>
          </a:xfrm>
          <a:prstGeom prst="rect">
            <a:avLst/>
          </a:prstGeom>
        </p:spPr>
        <p:txBody>
          <a:bodyPr anchor="ctr" anchorCtr="0"/>
          <a:lstStyle>
            <a:lvl1pPr algn="r">
              <a:defRPr lang="fr-FR" sz="1100" kern="1200" smtClean="0">
                <a:solidFill>
                  <a:schemeClr val="bg1">
                    <a:lumMod val="50000"/>
                  </a:schemeClr>
                </a:solidFill>
                <a:latin typeface="Cambria" panose="02040503050406030204" pitchFamily="18" charset="0"/>
                <a:ea typeface="+mn-ea"/>
                <a:cs typeface="+mn-cs"/>
              </a:defRPr>
            </a:lvl1pPr>
          </a:lstStyle>
          <a:p>
            <a:fld id="{9CF915FA-F45B-4BAD-9DC8-01A2BC84670C}" type="slidenum">
              <a:rPr lang="fr-FR" smtClean="0"/>
              <a:pPr/>
              <a:t>‹N°›</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4"/>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28226F6A-DEDB-4C18-9C2B-D5CE7171B1F0}" type="datetime1">
              <a:rPr lang="fr-FR" smtClean="0"/>
              <a:t>16/09/2021</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67546" y="115888"/>
            <a:ext cx="8208911" cy="864000"/>
          </a:xfrm>
        </p:spPr>
        <p:txBody>
          <a:bodyPr/>
          <a:lstStyle>
            <a:lvl1pPr algn="l">
              <a:defRPr b="1"/>
            </a:lvl1pPr>
          </a:lstStyle>
          <a:p>
            <a:r>
              <a:rPr lang="fr-FR" dirty="0"/>
              <a:t>Cliquez pour modifier le style du titre</a:t>
            </a:r>
          </a:p>
        </p:txBody>
      </p:sp>
      <p:sp>
        <p:nvSpPr>
          <p:cNvPr id="3" name="Espace réservé du contenu 2"/>
          <p:cNvSpPr>
            <a:spLocks noGrp="1"/>
          </p:cNvSpPr>
          <p:nvPr>
            <p:ph sz="half" idx="1"/>
          </p:nvPr>
        </p:nvSpPr>
        <p:spPr>
          <a:xfrm>
            <a:off x="457200" y="1600204"/>
            <a:ext cx="4038600" cy="4525963"/>
          </a:xfrm>
        </p:spPr>
        <p:txBody>
          <a:bodyPr/>
          <a:lstStyle>
            <a:lvl1pPr>
              <a:buFont typeface="Wingdings" pitchFamily="2" charset="2"/>
              <a:buChar char="§"/>
              <a:defRPr sz="2400"/>
            </a:lvl1pPr>
            <a:lvl2pPr marL="742932" indent="-285744">
              <a:buClrTx/>
              <a:buFont typeface="Calibri" panose="020F0502020204030204" pitchFamily="34" charset="0"/>
              <a:buChar cha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648200" y="1600204"/>
            <a:ext cx="4038600" cy="4525963"/>
          </a:xfrm>
        </p:spPr>
        <p:txBody>
          <a:bodyPr/>
          <a:lstStyle>
            <a:lvl1pPr>
              <a:buFont typeface="Wingdings" pitchFamily="2" charset="2"/>
              <a:buChar char="§"/>
              <a:defRPr sz="2400"/>
            </a:lvl1pPr>
            <a:lvl2pPr marL="742932" indent="-285744">
              <a:buClrTx/>
              <a:buFont typeface="Calibri" panose="020F0502020204030204" pitchFamily="34" charset="0"/>
              <a:buChar cha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Espace réservé de la date 4"/>
          <p:cNvSpPr>
            <a:spLocks noGrp="1"/>
          </p:cNvSpPr>
          <p:nvPr>
            <p:ph type="dt" sz="half" idx="10"/>
          </p:nvPr>
        </p:nvSpPr>
        <p:spPr/>
        <p:txBody>
          <a:bodyPr/>
          <a:lstStyle>
            <a:lvl1pPr>
              <a:defRPr/>
            </a:lvl1pPr>
          </a:lstStyle>
          <a:p>
            <a:pPr>
              <a:defRPr/>
            </a:pPr>
            <a:fld id="{7C2CBA45-A08E-4CFC-8A03-F393F8E27118}" type="datetime1">
              <a:rPr lang="fr-FR" smtClean="0"/>
              <a:t>16/09/2021</a:t>
            </a:fld>
            <a:endParaRPr lang="fr-FR"/>
          </a:p>
        </p:txBody>
      </p:sp>
      <p:sp>
        <p:nvSpPr>
          <p:cNvPr id="8" name="Espace réservé du pied de page 5"/>
          <p:cNvSpPr>
            <a:spLocks noGrp="1"/>
          </p:cNvSpPr>
          <p:nvPr>
            <p:ph type="ftr" sz="quarter" idx="11"/>
          </p:nvPr>
        </p:nvSpPr>
        <p:spPr/>
        <p:txBody>
          <a:bodyPr/>
          <a:lstStyle>
            <a:lvl1pPr>
              <a:defRPr/>
            </a:lvl1pPr>
          </a:lstStyle>
          <a:p>
            <a:pPr>
              <a:defRPr/>
            </a:pPr>
            <a:endParaRPr lang="fr-FR"/>
          </a:p>
        </p:txBody>
      </p:sp>
      <p:cxnSp>
        <p:nvCxnSpPr>
          <p:cNvPr id="9" name="Connecteur droit 8"/>
          <p:cNvCxnSpPr/>
          <p:nvPr userDrawn="1"/>
        </p:nvCxnSpPr>
        <p:spPr>
          <a:xfrm>
            <a:off x="467544" y="980728"/>
            <a:ext cx="8208912" cy="0"/>
          </a:xfrm>
          <a:prstGeom prst="line">
            <a:avLst/>
          </a:prstGeom>
          <a:ln w="12700" cap="flat">
            <a:solidFill>
              <a:schemeClr val="tx2"/>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Espace réservé du numéro de diapositive 5"/>
          <p:cNvSpPr>
            <a:spLocks noGrp="1"/>
          </p:cNvSpPr>
          <p:nvPr>
            <p:ph type="sldNum" sz="quarter" idx="12"/>
          </p:nvPr>
        </p:nvSpPr>
        <p:spPr>
          <a:xfrm>
            <a:off x="6553200" y="6356354"/>
            <a:ext cx="2133600" cy="365125"/>
          </a:xfrm>
        </p:spPr>
        <p:txBody>
          <a:bodyPr anchor="ctr" anchorCtr="0"/>
          <a:lstStyle>
            <a:lvl1pPr algn="r">
              <a:defRPr lang="fr-FR" sz="1100" kern="1200" smtClean="0">
                <a:solidFill>
                  <a:schemeClr val="bg1">
                    <a:lumMod val="50000"/>
                  </a:schemeClr>
                </a:solidFill>
                <a:latin typeface="Cambria" panose="02040503050406030204" pitchFamily="18" charset="0"/>
                <a:ea typeface="+mn-ea"/>
                <a:cs typeface="+mn-cs"/>
              </a:defRPr>
            </a:lvl1pPr>
          </a:lstStyle>
          <a:p>
            <a:fld id="{9CF915FA-F45B-4BAD-9DC8-01A2BC84670C}" type="slidenum">
              <a:rPr lang="fr-FR" smtClean="0"/>
              <a:pPr/>
              <a:t>‹N°›</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67546" y="115888"/>
            <a:ext cx="8208911" cy="864000"/>
          </a:xfrm>
        </p:spPr>
        <p:txBody>
          <a:bodyPr/>
          <a:lstStyle>
            <a:lvl1pPr algn="l">
              <a:defRPr>
                <a:latin typeface="Cambria" panose="02040503050406030204" pitchFamily="18" charset="0"/>
              </a:defRPr>
            </a:lvl1pPr>
          </a:lstStyle>
          <a:p>
            <a:r>
              <a:rPr lang="fr-FR" dirty="0"/>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dirty="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645027" y="1535113"/>
            <a:ext cx="4041775"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9" name="Espace réservé de la date 6"/>
          <p:cNvSpPr>
            <a:spLocks noGrp="1"/>
          </p:cNvSpPr>
          <p:nvPr>
            <p:ph type="dt" sz="half" idx="10"/>
          </p:nvPr>
        </p:nvSpPr>
        <p:spPr/>
        <p:txBody>
          <a:bodyPr/>
          <a:lstStyle>
            <a:lvl1pPr>
              <a:defRPr/>
            </a:lvl1pPr>
          </a:lstStyle>
          <a:p>
            <a:pPr>
              <a:defRPr/>
            </a:pPr>
            <a:fld id="{E0633131-CBF8-45C4-9A0C-615CB0BAE39B}" type="datetime1">
              <a:rPr lang="fr-FR" smtClean="0"/>
              <a:t>16/09/2021</a:t>
            </a:fld>
            <a:endParaRPr lang="fr-FR"/>
          </a:p>
        </p:txBody>
      </p:sp>
      <p:sp>
        <p:nvSpPr>
          <p:cNvPr id="10" name="Espace réservé du pied de page 7"/>
          <p:cNvSpPr>
            <a:spLocks noGrp="1"/>
          </p:cNvSpPr>
          <p:nvPr>
            <p:ph type="ftr" sz="quarter" idx="11"/>
          </p:nvPr>
        </p:nvSpPr>
        <p:spPr/>
        <p:txBody>
          <a:bodyPr/>
          <a:lstStyle>
            <a:lvl1pPr>
              <a:defRPr/>
            </a:lvl1pPr>
          </a:lstStyle>
          <a:p>
            <a:pPr>
              <a:defRPr/>
            </a:pPr>
            <a:endParaRPr lang="fr-FR"/>
          </a:p>
        </p:txBody>
      </p:sp>
      <p:cxnSp>
        <p:nvCxnSpPr>
          <p:cNvPr id="11" name="Connecteur droit 10"/>
          <p:cNvCxnSpPr/>
          <p:nvPr userDrawn="1"/>
        </p:nvCxnSpPr>
        <p:spPr>
          <a:xfrm>
            <a:off x="467544" y="980728"/>
            <a:ext cx="8208912" cy="0"/>
          </a:xfrm>
          <a:prstGeom prst="line">
            <a:avLst/>
          </a:prstGeom>
          <a:ln w="12700" cap="flat">
            <a:solidFill>
              <a:schemeClr val="tx2"/>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Espace réservé du numéro de diapositive 5"/>
          <p:cNvSpPr>
            <a:spLocks noGrp="1"/>
          </p:cNvSpPr>
          <p:nvPr>
            <p:ph type="sldNum" sz="quarter" idx="12"/>
          </p:nvPr>
        </p:nvSpPr>
        <p:spPr>
          <a:xfrm>
            <a:off x="6553200" y="6356354"/>
            <a:ext cx="2133600" cy="365125"/>
          </a:xfrm>
        </p:spPr>
        <p:txBody>
          <a:bodyPr anchor="ctr" anchorCtr="0"/>
          <a:lstStyle>
            <a:lvl1pPr algn="r">
              <a:defRPr lang="fr-FR" sz="1100" kern="1200" smtClean="0">
                <a:solidFill>
                  <a:schemeClr val="bg1">
                    <a:lumMod val="50000"/>
                  </a:schemeClr>
                </a:solidFill>
                <a:latin typeface="Cambria" panose="02040503050406030204" pitchFamily="18" charset="0"/>
                <a:ea typeface="+mn-ea"/>
                <a:cs typeface="+mn-cs"/>
              </a:defRPr>
            </a:lvl1pPr>
          </a:lstStyle>
          <a:p>
            <a:fld id="{9CF915FA-F45B-4BAD-9DC8-01A2BC84670C}" type="slidenum">
              <a:rPr lang="fr-FR" smtClean="0"/>
              <a:pPr/>
              <a:t>‹N°›</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5" name="Espace réservé de la date 2"/>
          <p:cNvSpPr>
            <a:spLocks noGrp="1"/>
          </p:cNvSpPr>
          <p:nvPr>
            <p:ph type="dt" sz="half" idx="10"/>
          </p:nvPr>
        </p:nvSpPr>
        <p:spPr/>
        <p:txBody>
          <a:bodyPr/>
          <a:lstStyle>
            <a:lvl1pPr>
              <a:defRPr/>
            </a:lvl1pPr>
          </a:lstStyle>
          <a:p>
            <a:pPr>
              <a:defRPr/>
            </a:pPr>
            <a:fld id="{805F04C4-2464-4401-B208-DC78C6995831}" type="datetime1">
              <a:rPr lang="fr-FR" smtClean="0"/>
              <a:t>16/09/2021</a:t>
            </a:fld>
            <a:endParaRPr lang="fr-FR"/>
          </a:p>
        </p:txBody>
      </p:sp>
      <p:sp>
        <p:nvSpPr>
          <p:cNvPr id="6" name="Espace réservé du pied de page 3"/>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a:xfrm>
            <a:off x="6553200" y="6356354"/>
            <a:ext cx="2133600" cy="365125"/>
          </a:xfrm>
        </p:spPr>
        <p:txBody>
          <a:bodyPr anchor="ctr" anchorCtr="0"/>
          <a:lstStyle>
            <a:lvl1pPr algn="r">
              <a:defRPr lang="fr-FR" sz="1100" kern="1200" smtClean="0">
                <a:solidFill>
                  <a:schemeClr val="bg1">
                    <a:lumMod val="50000"/>
                  </a:schemeClr>
                </a:solidFill>
                <a:latin typeface="Cambria" panose="02040503050406030204" pitchFamily="18" charset="0"/>
                <a:ea typeface="+mn-ea"/>
                <a:cs typeface="+mn-cs"/>
              </a:defRPr>
            </a:lvl1pPr>
          </a:lstStyle>
          <a:p>
            <a:fld id="{9CF915FA-F45B-4BAD-9DC8-01A2BC84670C}" type="slidenum">
              <a:rPr lang="fr-FR" smtClean="0"/>
              <a:pPr/>
              <a:t>‹N°›</a:t>
            </a:fld>
            <a:endParaRPr lang="fr-FR" dirty="0"/>
          </a:p>
        </p:txBody>
      </p:sp>
      <p:sp>
        <p:nvSpPr>
          <p:cNvPr id="8" name="Titre 1">
            <a:extLst>
              <a:ext uri="{FF2B5EF4-FFF2-40B4-BE49-F238E27FC236}">
                <a16:creationId xmlns:a16="http://schemas.microsoft.com/office/drawing/2014/main" id="{BFF123F2-11EE-41E9-BFA5-72A82DFF5CC5}"/>
              </a:ext>
            </a:extLst>
          </p:cNvPr>
          <p:cNvSpPr>
            <a:spLocks noGrp="1"/>
          </p:cNvSpPr>
          <p:nvPr>
            <p:ph type="title"/>
          </p:nvPr>
        </p:nvSpPr>
        <p:spPr>
          <a:xfrm>
            <a:off x="467546" y="115888"/>
            <a:ext cx="8208911" cy="864000"/>
          </a:xfrm>
        </p:spPr>
        <p:txBody>
          <a:bodyPr/>
          <a:lstStyle>
            <a:lvl1pPr algn="l">
              <a:defRPr sz="2400">
                <a:latin typeface="Cambria" panose="02040503050406030204" pitchFamily="18" charset="0"/>
              </a:defRPr>
            </a:lvl1pPr>
          </a:lstStyle>
          <a:p>
            <a:r>
              <a:rPr lang="fr-FR" dirty="0"/>
              <a:t>Cliquez pour modifier le style du titre</a:t>
            </a:r>
          </a:p>
        </p:txBody>
      </p:sp>
      <p:cxnSp>
        <p:nvCxnSpPr>
          <p:cNvPr id="10" name="Connecteur droit 9">
            <a:extLst>
              <a:ext uri="{FF2B5EF4-FFF2-40B4-BE49-F238E27FC236}">
                <a16:creationId xmlns:a16="http://schemas.microsoft.com/office/drawing/2014/main" id="{FF458E75-8A23-4C7C-B67E-6A9E8A482D20}"/>
              </a:ext>
            </a:extLst>
          </p:cNvPr>
          <p:cNvCxnSpPr/>
          <p:nvPr userDrawn="1"/>
        </p:nvCxnSpPr>
        <p:spPr>
          <a:xfrm>
            <a:off x="467544" y="980728"/>
            <a:ext cx="8208912" cy="0"/>
          </a:xfrm>
          <a:prstGeom prst="line">
            <a:avLst/>
          </a:prstGeom>
          <a:ln w="12700" cap="flat">
            <a:solidFill>
              <a:schemeClr val="tx2"/>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3" name="Espace réservé de la date 1"/>
          <p:cNvSpPr>
            <a:spLocks noGrp="1"/>
          </p:cNvSpPr>
          <p:nvPr>
            <p:ph type="dt" sz="half" idx="10"/>
          </p:nvPr>
        </p:nvSpPr>
        <p:spPr/>
        <p:txBody>
          <a:bodyPr/>
          <a:lstStyle>
            <a:lvl1pPr>
              <a:defRPr/>
            </a:lvl1pPr>
          </a:lstStyle>
          <a:p>
            <a:pPr>
              <a:defRPr/>
            </a:pPr>
            <a:fld id="{A82310C0-8C86-4165-8361-D26EDEDDE70A}" type="datetime1">
              <a:rPr lang="fr-FR" smtClean="0"/>
              <a:t>16/09/2021</a:t>
            </a:fld>
            <a:endParaRPr lang="fr-FR"/>
          </a:p>
        </p:txBody>
      </p:sp>
      <p:sp>
        <p:nvSpPr>
          <p:cNvPr id="4" name="Espace réservé du pied de page 2"/>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a:xfrm>
            <a:off x="6553200" y="6356354"/>
            <a:ext cx="2133600" cy="365125"/>
          </a:xfrm>
        </p:spPr>
        <p:txBody>
          <a:bodyPr anchor="ctr" anchorCtr="0"/>
          <a:lstStyle>
            <a:lvl1pPr algn="r">
              <a:defRPr lang="fr-FR" sz="1100" kern="1200" smtClean="0">
                <a:solidFill>
                  <a:schemeClr val="bg1">
                    <a:lumMod val="50000"/>
                  </a:schemeClr>
                </a:solidFill>
                <a:latin typeface="Cambria" panose="02040503050406030204" pitchFamily="18" charset="0"/>
                <a:ea typeface="+mn-ea"/>
                <a:cs typeface="+mn-cs"/>
              </a:defRPr>
            </a:lvl1pPr>
          </a:lstStyle>
          <a:p>
            <a:fld id="{9CF915FA-F45B-4BAD-9DC8-01A2BC84670C}" type="slidenum">
              <a:rPr lang="fr-FR" smtClean="0"/>
              <a:pPr/>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5" name="Text Box 5"/>
          <p:cNvSpPr txBox="1">
            <a:spLocks noChangeArrowheads="1"/>
          </p:cNvSpPr>
          <p:nvPr userDrawn="1"/>
        </p:nvSpPr>
        <p:spPr bwMode="auto">
          <a:xfrm>
            <a:off x="8388350" y="6381754"/>
            <a:ext cx="295275" cy="322263"/>
          </a:xfrm>
          <a:prstGeom prst="rect">
            <a:avLst/>
          </a:prstGeom>
          <a:solidFill>
            <a:srgbClr val="4F81BD"/>
          </a:solidFill>
          <a:ln w="9525">
            <a:noFill/>
            <a:miter lim="800000"/>
            <a:headEnd/>
            <a:tailEnd/>
          </a:ln>
        </p:spPr>
        <p:txBody>
          <a:bodyPr lIns="0" tIns="0" rIns="0" bIns="0" anchor="b"/>
          <a:lstStyle/>
          <a:p>
            <a:pPr algn="ctr">
              <a:defRPr/>
            </a:pPr>
            <a:fld id="{A96810BF-C9D9-4E07-AC0D-CA815CCAA224}" type="slidenum">
              <a:rPr lang="fr-FR" sz="1200" b="1">
                <a:solidFill>
                  <a:schemeClr val="bg1"/>
                </a:solidFill>
                <a:latin typeface="+mn-lt"/>
                <a:cs typeface="+mn-cs"/>
              </a:rPr>
              <a:pPr algn="ctr">
                <a:defRPr/>
              </a:pPr>
              <a:t>‹N°›</a:t>
            </a:fld>
            <a:endParaRPr lang="fr-FR" sz="1200" b="1" dirty="0">
              <a:solidFill>
                <a:schemeClr val="bg1"/>
              </a:solidFill>
              <a:latin typeface="Arial" pitchFamily="34" charset="0"/>
              <a:cs typeface="Arial" pitchFamily="34" charset="0"/>
            </a:endParaRPr>
          </a:p>
        </p:txBody>
      </p:sp>
      <p:sp>
        <p:nvSpPr>
          <p:cNvPr id="2" name="Titre 1"/>
          <p:cNvSpPr>
            <a:spLocks noGrp="1"/>
          </p:cNvSpPr>
          <p:nvPr>
            <p:ph type="title"/>
          </p:nvPr>
        </p:nvSpPr>
        <p:spPr>
          <a:xfrm>
            <a:off x="457202" y="273050"/>
            <a:ext cx="3008313" cy="1162050"/>
          </a:xfrm>
        </p:spPr>
        <p:txBody>
          <a:bodyPr anchor="b"/>
          <a:lstStyle>
            <a:lvl1pPr algn="l">
              <a:defRPr sz="2000" b="1">
                <a:latin typeface="Cambria" panose="02040503050406030204" pitchFamily="18" charset="0"/>
              </a:defRPr>
            </a:lvl1pPr>
          </a:lstStyle>
          <a:p>
            <a:r>
              <a:rPr lang="fr-FR" dirty="0"/>
              <a:t>Cliquez pour modifier le style du titre</a:t>
            </a:r>
          </a:p>
        </p:txBody>
      </p:sp>
      <p:sp>
        <p:nvSpPr>
          <p:cNvPr id="3" name="Espace réservé du contenu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texte 3"/>
          <p:cNvSpPr>
            <a:spLocks noGrp="1"/>
          </p:cNvSpPr>
          <p:nvPr>
            <p:ph type="body" sz="half" idx="2"/>
          </p:nvPr>
        </p:nvSpPr>
        <p:spPr>
          <a:xfrm>
            <a:off x="457202" y="1435103"/>
            <a:ext cx="3008313"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fr-FR"/>
              <a:t>Cliquez pour modifier les styles du texte du masque</a:t>
            </a:r>
          </a:p>
        </p:txBody>
      </p:sp>
      <p:sp>
        <p:nvSpPr>
          <p:cNvPr id="6" name="Espace réservé de la date 4"/>
          <p:cNvSpPr>
            <a:spLocks noGrp="1"/>
          </p:cNvSpPr>
          <p:nvPr>
            <p:ph type="dt" sz="half" idx="10"/>
          </p:nvPr>
        </p:nvSpPr>
        <p:spPr/>
        <p:txBody>
          <a:bodyPr/>
          <a:lstStyle>
            <a:lvl1pPr>
              <a:defRPr/>
            </a:lvl1pPr>
          </a:lstStyle>
          <a:p>
            <a:pPr>
              <a:defRPr/>
            </a:pPr>
            <a:fld id="{F547E9EC-3F09-470B-9E42-E4EAA162EC5B}" type="datetime1">
              <a:rPr lang="fr-FR" smtClean="0"/>
              <a:t>16/09/2021</a:t>
            </a:fld>
            <a:endParaRPr lang="fr-FR"/>
          </a:p>
        </p:txBody>
      </p:sp>
      <p:sp>
        <p:nvSpPr>
          <p:cNvPr id="7" name="Espace réservé du pied de page 5"/>
          <p:cNvSpPr>
            <a:spLocks noGrp="1"/>
          </p:cNvSpPr>
          <p:nvPr>
            <p:ph type="ftr" sz="quarter" idx="11"/>
          </p:nvPr>
        </p:nvSpPr>
        <p:spPr/>
        <p:txBody>
          <a:bodyPr/>
          <a:lstStyle>
            <a:lvl1pPr>
              <a:defRPr/>
            </a:lvl1pPr>
          </a:lstStyle>
          <a:p>
            <a:pPr>
              <a:defRPr/>
            </a:pPr>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fr-FR"/>
              <a:t>Cliquez pour modifier les styles du texte du masque</a:t>
            </a:r>
          </a:p>
        </p:txBody>
      </p:sp>
      <p:sp>
        <p:nvSpPr>
          <p:cNvPr id="6" name="Espace réservé de la date 4"/>
          <p:cNvSpPr>
            <a:spLocks noGrp="1"/>
          </p:cNvSpPr>
          <p:nvPr>
            <p:ph type="dt" sz="half" idx="10"/>
          </p:nvPr>
        </p:nvSpPr>
        <p:spPr/>
        <p:txBody>
          <a:bodyPr/>
          <a:lstStyle>
            <a:lvl1pPr>
              <a:defRPr/>
            </a:lvl1pPr>
          </a:lstStyle>
          <a:p>
            <a:pPr>
              <a:defRPr/>
            </a:pPr>
            <a:fld id="{A250D19D-9AA3-49EE-93D3-B3459D9D93F6}" type="datetime1">
              <a:rPr lang="fr-FR" smtClean="0"/>
              <a:t>16/09/2021</a:t>
            </a:fld>
            <a:endParaRPr lang="fr-FR"/>
          </a:p>
        </p:txBody>
      </p:sp>
      <p:sp>
        <p:nvSpPr>
          <p:cNvPr id="7" name="Espace réservé du pied de page 5"/>
          <p:cNvSpPr>
            <a:spLocks noGrp="1"/>
          </p:cNvSpPr>
          <p:nvPr>
            <p:ph type="ftr" sz="quarter" idx="11"/>
          </p:nvPr>
        </p:nvSpPr>
        <p:spPr/>
        <p:txBody>
          <a:bodyPr/>
          <a:lstStyle>
            <a:lvl1pPr>
              <a:defRPr/>
            </a:lvl1pPr>
          </a:lstStyle>
          <a:p>
            <a:pPr>
              <a:defRPr/>
            </a:pPr>
            <a:endParaRPr lang="fr-FR"/>
          </a:p>
        </p:txBody>
      </p:sp>
      <p:sp>
        <p:nvSpPr>
          <p:cNvPr id="8" name="Espace réservé du numéro de diapositive 5"/>
          <p:cNvSpPr>
            <a:spLocks noGrp="1"/>
          </p:cNvSpPr>
          <p:nvPr>
            <p:ph type="sldNum" sz="quarter" idx="12"/>
          </p:nvPr>
        </p:nvSpPr>
        <p:spPr>
          <a:xfrm>
            <a:off x="6553200" y="6356354"/>
            <a:ext cx="2133600" cy="365125"/>
          </a:xfrm>
        </p:spPr>
        <p:txBody>
          <a:bodyPr anchor="ctr" anchorCtr="0"/>
          <a:lstStyle>
            <a:lvl1pPr algn="r">
              <a:defRPr lang="fr-FR" sz="1100" kern="1200" smtClean="0">
                <a:solidFill>
                  <a:schemeClr val="bg1">
                    <a:lumMod val="50000"/>
                  </a:schemeClr>
                </a:solidFill>
                <a:latin typeface="Cambria" panose="02040503050406030204" pitchFamily="18" charset="0"/>
                <a:ea typeface="+mn-ea"/>
                <a:cs typeface="+mn-cs"/>
              </a:defRPr>
            </a:lvl1pPr>
          </a:lstStyle>
          <a:p>
            <a:fld id="{9CF915FA-F45B-4BAD-9DC8-01A2BC84670C}" type="slidenum">
              <a:rPr lang="fr-FR" smtClean="0"/>
              <a:pPr/>
              <a:t>‹N°›</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atin typeface="Cambria" panose="02040503050406030204" pitchFamily="18" charset="0"/>
              </a:defRPr>
            </a:lvl1pPr>
          </a:lstStyle>
          <a:p>
            <a:r>
              <a:rPr lang="fr-FR" dirty="0"/>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e la date 3"/>
          <p:cNvSpPr>
            <a:spLocks noGrp="1"/>
          </p:cNvSpPr>
          <p:nvPr>
            <p:ph type="dt" sz="half" idx="10"/>
          </p:nvPr>
        </p:nvSpPr>
        <p:spPr/>
        <p:txBody>
          <a:bodyPr/>
          <a:lstStyle>
            <a:lvl1pPr>
              <a:defRPr/>
            </a:lvl1pPr>
          </a:lstStyle>
          <a:p>
            <a:pPr>
              <a:defRPr/>
            </a:pPr>
            <a:fld id="{8FF2464B-2F08-4A9F-BCA4-38E1CDF31834}" type="datetime1">
              <a:rPr lang="fr-FR" smtClean="0"/>
              <a:t>16/09/2021</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cxnSp>
        <p:nvCxnSpPr>
          <p:cNvPr id="7" name="Connecteur droit 6"/>
          <p:cNvCxnSpPr/>
          <p:nvPr userDrawn="1"/>
        </p:nvCxnSpPr>
        <p:spPr>
          <a:xfrm>
            <a:off x="467544" y="1125315"/>
            <a:ext cx="8208912" cy="0"/>
          </a:xfrm>
          <a:prstGeom prst="line">
            <a:avLst/>
          </a:prstGeom>
          <a:ln w="12700" cap="flat">
            <a:solidFill>
              <a:schemeClr val="tx2"/>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Espace réservé du numéro de diapositive 5"/>
          <p:cNvSpPr>
            <a:spLocks noGrp="1"/>
          </p:cNvSpPr>
          <p:nvPr>
            <p:ph type="sldNum" sz="quarter" idx="12"/>
          </p:nvPr>
        </p:nvSpPr>
        <p:spPr>
          <a:xfrm>
            <a:off x="6553200" y="6356354"/>
            <a:ext cx="2133600" cy="365125"/>
          </a:xfrm>
        </p:spPr>
        <p:txBody>
          <a:bodyPr anchor="ctr" anchorCtr="0"/>
          <a:lstStyle>
            <a:lvl1pPr algn="r">
              <a:defRPr lang="fr-FR" sz="1100" kern="1200" smtClean="0">
                <a:solidFill>
                  <a:schemeClr val="bg1">
                    <a:lumMod val="50000"/>
                  </a:schemeClr>
                </a:solidFill>
                <a:latin typeface="Cambria" panose="02040503050406030204" pitchFamily="18" charset="0"/>
                <a:ea typeface="+mn-ea"/>
                <a:cs typeface="+mn-cs"/>
              </a:defRPr>
            </a:lvl1pPr>
          </a:lstStyle>
          <a:p>
            <a:fld id="{9CF915FA-F45B-4BAD-9DC8-01A2BC84670C}" type="slidenum">
              <a:rPr lang="fr-FR" smtClean="0"/>
              <a:pPr/>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2"/>
            <a:ext cx="2057400" cy="5851525"/>
          </a:xfrm>
        </p:spPr>
        <p:txBody>
          <a:bodyPr vert="eaVert"/>
          <a:lstStyle>
            <a:lvl1pPr>
              <a:defRPr>
                <a:latin typeface="Cambria" panose="02040503050406030204" pitchFamily="18" charset="0"/>
              </a:defRPr>
            </a:lvl1pPr>
          </a:lstStyle>
          <a:p>
            <a:r>
              <a:rPr lang="fr-FR" dirty="0"/>
              <a:t>Cliquez pour modifier le style du titre</a:t>
            </a:r>
          </a:p>
        </p:txBody>
      </p:sp>
      <p:sp>
        <p:nvSpPr>
          <p:cNvPr id="3" name="Espace réservé du texte vertical 2"/>
          <p:cNvSpPr>
            <a:spLocks noGrp="1"/>
          </p:cNvSpPr>
          <p:nvPr>
            <p:ph type="body" orient="vert" idx="1"/>
          </p:nvPr>
        </p:nvSpPr>
        <p:spPr>
          <a:xfrm>
            <a:off x="457200" y="274642"/>
            <a:ext cx="6019800" cy="5851525"/>
          </a:xfrm>
        </p:spPr>
        <p:txBody>
          <a:bodyPr vert="eaVert"/>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e la date 3"/>
          <p:cNvSpPr>
            <a:spLocks noGrp="1"/>
          </p:cNvSpPr>
          <p:nvPr>
            <p:ph type="dt" sz="half" idx="10"/>
          </p:nvPr>
        </p:nvSpPr>
        <p:spPr/>
        <p:txBody>
          <a:bodyPr/>
          <a:lstStyle>
            <a:lvl1pPr>
              <a:defRPr/>
            </a:lvl1pPr>
          </a:lstStyle>
          <a:p>
            <a:pPr>
              <a:defRPr/>
            </a:pPr>
            <a:fld id="{F7BBD1BA-6049-4A96-AC69-381461DB6AE6}" type="datetime1">
              <a:rPr lang="fr-FR" smtClean="0"/>
              <a:t>16/09/2021</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8" name="Espace réservé du numéro de diapositive 5"/>
          <p:cNvSpPr>
            <a:spLocks noGrp="1"/>
          </p:cNvSpPr>
          <p:nvPr>
            <p:ph type="sldNum" sz="quarter" idx="12"/>
          </p:nvPr>
        </p:nvSpPr>
        <p:spPr>
          <a:xfrm>
            <a:off x="6553200" y="6356354"/>
            <a:ext cx="2133600" cy="365125"/>
          </a:xfrm>
        </p:spPr>
        <p:txBody>
          <a:bodyPr anchor="ctr" anchorCtr="0"/>
          <a:lstStyle>
            <a:lvl1pPr algn="r">
              <a:defRPr lang="fr-FR" sz="1100" kern="1200" smtClean="0">
                <a:solidFill>
                  <a:schemeClr val="bg1">
                    <a:lumMod val="50000"/>
                  </a:schemeClr>
                </a:solidFill>
                <a:latin typeface="Cambria" panose="02040503050406030204" pitchFamily="18" charset="0"/>
                <a:ea typeface="+mn-ea"/>
                <a:cs typeface="+mn-cs"/>
              </a:defRPr>
            </a:lvl1pPr>
          </a:lstStyle>
          <a:p>
            <a:fld id="{9CF915FA-F45B-4BAD-9DC8-01A2BC84670C}" type="slidenum">
              <a:rPr lang="fr-FR" smtClean="0"/>
              <a:pPr/>
              <a:t>‹N°›</a:t>
            </a:fld>
            <a:endParaRPr lang="fr-F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5E7BF4-B3AA-4D8D-A4AC-FA0776FE240D}"/>
              </a:ext>
            </a:extLst>
          </p:cNvPr>
          <p:cNvSpPr>
            <a:spLocks noGrp="1"/>
          </p:cNvSpPr>
          <p:nvPr>
            <p:ph type="ctrTitle"/>
          </p:nvPr>
        </p:nvSpPr>
        <p:spPr>
          <a:xfrm>
            <a:off x="1143000" y="1122363"/>
            <a:ext cx="6858000" cy="2387600"/>
          </a:xfrm>
        </p:spPr>
        <p:txBody>
          <a:bodyPr anchor="b"/>
          <a:lstStyle>
            <a:lvl1pPr algn="ctr">
              <a:defRPr sz="4500"/>
            </a:lvl1pPr>
          </a:lstStyle>
          <a:p>
            <a:r>
              <a:rPr lang="fr-FR"/>
              <a:t>Modifiez le style du titre</a:t>
            </a:r>
          </a:p>
        </p:txBody>
      </p:sp>
      <p:sp>
        <p:nvSpPr>
          <p:cNvPr id="3" name="Sous-titre 2">
            <a:extLst>
              <a:ext uri="{FF2B5EF4-FFF2-40B4-BE49-F238E27FC236}">
                <a16:creationId xmlns:a16="http://schemas.microsoft.com/office/drawing/2014/main" id="{533BC9BA-27A3-4615-82B4-16F401DBED6C}"/>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76D6BC8-D209-40A0-838C-118EA0C3049D}"/>
              </a:ext>
            </a:extLst>
          </p:cNvPr>
          <p:cNvSpPr>
            <a:spLocks noGrp="1"/>
          </p:cNvSpPr>
          <p:nvPr>
            <p:ph type="dt" sz="half" idx="10"/>
          </p:nvPr>
        </p:nvSpPr>
        <p:spPr/>
        <p:txBody>
          <a:bodyPr/>
          <a:lstStyle/>
          <a:p>
            <a:fld id="{E25A3609-02BA-4F52-9B7E-6A1CE0517BAC}" type="datetimeFigureOut">
              <a:rPr lang="fr-FR" smtClean="0"/>
              <a:t>16/09/2021</a:t>
            </a:fld>
            <a:endParaRPr lang="fr-FR"/>
          </a:p>
        </p:txBody>
      </p:sp>
      <p:sp>
        <p:nvSpPr>
          <p:cNvPr id="5" name="Espace réservé du pied de page 4">
            <a:extLst>
              <a:ext uri="{FF2B5EF4-FFF2-40B4-BE49-F238E27FC236}">
                <a16:creationId xmlns:a16="http://schemas.microsoft.com/office/drawing/2014/main" id="{BEC8BA90-4F5A-450A-93A4-66E1EDB081D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4848635-166F-4800-98F0-DB3E5D97561B}"/>
              </a:ext>
            </a:extLst>
          </p:cNvPr>
          <p:cNvSpPr>
            <a:spLocks noGrp="1"/>
          </p:cNvSpPr>
          <p:nvPr>
            <p:ph type="sldNum" sz="quarter" idx="12"/>
          </p:nvPr>
        </p:nvSpPr>
        <p:spPr/>
        <p:txBody>
          <a:bodyPr/>
          <a:lstStyle/>
          <a:p>
            <a:fld id="{F73EC2A4-4E25-421E-8476-7D245BDCBE58}" type="slidenum">
              <a:rPr lang="fr-FR" smtClean="0"/>
              <a:t>‹N°›</a:t>
            </a:fld>
            <a:endParaRPr lang="fr-FR"/>
          </a:p>
        </p:txBody>
      </p:sp>
    </p:spTree>
    <p:extLst>
      <p:ext uri="{BB962C8B-B14F-4D97-AF65-F5344CB8AC3E}">
        <p14:creationId xmlns:p14="http://schemas.microsoft.com/office/powerpoint/2010/main" val="5933534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415475-DC20-4CF2-A90F-6F80C1C3615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B35FD36-9FC6-423A-A1DC-D0B24B0DB32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86452E5-B3D9-4E57-BBEA-95EC019E9044}"/>
              </a:ext>
            </a:extLst>
          </p:cNvPr>
          <p:cNvSpPr>
            <a:spLocks noGrp="1"/>
          </p:cNvSpPr>
          <p:nvPr>
            <p:ph type="dt" sz="half" idx="10"/>
          </p:nvPr>
        </p:nvSpPr>
        <p:spPr/>
        <p:txBody>
          <a:bodyPr/>
          <a:lstStyle/>
          <a:p>
            <a:fld id="{E25A3609-02BA-4F52-9B7E-6A1CE0517BAC}" type="datetimeFigureOut">
              <a:rPr lang="fr-FR" smtClean="0"/>
              <a:t>16/09/2021</a:t>
            </a:fld>
            <a:endParaRPr lang="fr-FR"/>
          </a:p>
        </p:txBody>
      </p:sp>
      <p:sp>
        <p:nvSpPr>
          <p:cNvPr id="5" name="Espace réservé du pied de page 4">
            <a:extLst>
              <a:ext uri="{FF2B5EF4-FFF2-40B4-BE49-F238E27FC236}">
                <a16:creationId xmlns:a16="http://schemas.microsoft.com/office/drawing/2014/main" id="{09D4EA1B-216D-44EE-9459-B342802CAC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D509A6B-9C6C-4C3C-B57B-67A2BF35AACC}"/>
              </a:ext>
            </a:extLst>
          </p:cNvPr>
          <p:cNvSpPr>
            <a:spLocks noGrp="1"/>
          </p:cNvSpPr>
          <p:nvPr>
            <p:ph type="sldNum" sz="quarter" idx="12"/>
          </p:nvPr>
        </p:nvSpPr>
        <p:spPr/>
        <p:txBody>
          <a:bodyPr/>
          <a:lstStyle/>
          <a:p>
            <a:fld id="{F73EC2A4-4E25-421E-8476-7D245BDCBE58}" type="slidenum">
              <a:rPr lang="fr-FR" smtClean="0"/>
              <a:t>‹N°›</a:t>
            </a:fld>
            <a:endParaRPr lang="fr-FR"/>
          </a:p>
        </p:txBody>
      </p:sp>
    </p:spTree>
    <p:extLst>
      <p:ext uri="{BB962C8B-B14F-4D97-AF65-F5344CB8AC3E}">
        <p14:creationId xmlns:p14="http://schemas.microsoft.com/office/powerpoint/2010/main" val="33518286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E4FA8B-A012-46FF-BEC2-226857A87B71}"/>
              </a:ext>
            </a:extLst>
          </p:cNvPr>
          <p:cNvSpPr>
            <a:spLocks noGrp="1"/>
          </p:cNvSpPr>
          <p:nvPr>
            <p:ph type="title"/>
          </p:nvPr>
        </p:nvSpPr>
        <p:spPr>
          <a:xfrm>
            <a:off x="623888" y="1709739"/>
            <a:ext cx="7886700" cy="2852737"/>
          </a:xfrm>
        </p:spPr>
        <p:txBody>
          <a:bodyPr anchor="b"/>
          <a:lstStyle>
            <a:lvl1pPr>
              <a:defRPr sz="4500"/>
            </a:lvl1pPr>
          </a:lstStyle>
          <a:p>
            <a:r>
              <a:rPr lang="fr-FR"/>
              <a:t>Modifiez le style du titre</a:t>
            </a:r>
          </a:p>
        </p:txBody>
      </p:sp>
      <p:sp>
        <p:nvSpPr>
          <p:cNvPr id="3" name="Espace réservé du texte 2">
            <a:extLst>
              <a:ext uri="{FF2B5EF4-FFF2-40B4-BE49-F238E27FC236}">
                <a16:creationId xmlns:a16="http://schemas.microsoft.com/office/drawing/2014/main" id="{F2C8B6F6-9D43-4B37-B3FD-A99877ABA521}"/>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974FA89-59A7-4E98-A435-7975DA298E59}"/>
              </a:ext>
            </a:extLst>
          </p:cNvPr>
          <p:cNvSpPr>
            <a:spLocks noGrp="1"/>
          </p:cNvSpPr>
          <p:nvPr>
            <p:ph type="dt" sz="half" idx="10"/>
          </p:nvPr>
        </p:nvSpPr>
        <p:spPr/>
        <p:txBody>
          <a:bodyPr/>
          <a:lstStyle/>
          <a:p>
            <a:fld id="{E25A3609-02BA-4F52-9B7E-6A1CE0517BAC}" type="datetimeFigureOut">
              <a:rPr lang="fr-FR" smtClean="0"/>
              <a:t>16/09/2021</a:t>
            </a:fld>
            <a:endParaRPr lang="fr-FR"/>
          </a:p>
        </p:txBody>
      </p:sp>
      <p:sp>
        <p:nvSpPr>
          <p:cNvPr id="5" name="Espace réservé du pied de page 4">
            <a:extLst>
              <a:ext uri="{FF2B5EF4-FFF2-40B4-BE49-F238E27FC236}">
                <a16:creationId xmlns:a16="http://schemas.microsoft.com/office/drawing/2014/main" id="{E62E629E-C428-4C97-BE75-594A581C0AA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49F0D69-DA04-4957-9442-E7B4A13D4D57}"/>
              </a:ext>
            </a:extLst>
          </p:cNvPr>
          <p:cNvSpPr>
            <a:spLocks noGrp="1"/>
          </p:cNvSpPr>
          <p:nvPr>
            <p:ph type="sldNum" sz="quarter" idx="12"/>
          </p:nvPr>
        </p:nvSpPr>
        <p:spPr/>
        <p:txBody>
          <a:bodyPr/>
          <a:lstStyle/>
          <a:p>
            <a:fld id="{F73EC2A4-4E25-421E-8476-7D245BDCBE58}" type="slidenum">
              <a:rPr lang="fr-FR" smtClean="0"/>
              <a:t>‹N°›</a:t>
            </a:fld>
            <a:endParaRPr lang="fr-FR"/>
          </a:p>
        </p:txBody>
      </p:sp>
    </p:spTree>
    <p:extLst>
      <p:ext uri="{BB962C8B-B14F-4D97-AF65-F5344CB8AC3E}">
        <p14:creationId xmlns:p14="http://schemas.microsoft.com/office/powerpoint/2010/main" val="24638898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ED3AAC-1611-4FED-86B0-7131BA3A314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D4A00B3-3214-402A-9997-D48F781DD35E}"/>
              </a:ext>
            </a:extLst>
          </p:cNvPr>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53C7DE3B-04A4-425B-9529-B9F66AA11647}"/>
              </a:ext>
            </a:extLst>
          </p:cNvPr>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F943A2B-AE97-44BB-A07C-675C4FE720CD}"/>
              </a:ext>
            </a:extLst>
          </p:cNvPr>
          <p:cNvSpPr>
            <a:spLocks noGrp="1"/>
          </p:cNvSpPr>
          <p:nvPr>
            <p:ph type="dt" sz="half" idx="10"/>
          </p:nvPr>
        </p:nvSpPr>
        <p:spPr/>
        <p:txBody>
          <a:bodyPr/>
          <a:lstStyle/>
          <a:p>
            <a:fld id="{E25A3609-02BA-4F52-9B7E-6A1CE0517BAC}" type="datetimeFigureOut">
              <a:rPr lang="fr-FR" smtClean="0"/>
              <a:t>16/09/2021</a:t>
            </a:fld>
            <a:endParaRPr lang="fr-FR"/>
          </a:p>
        </p:txBody>
      </p:sp>
      <p:sp>
        <p:nvSpPr>
          <p:cNvPr id="6" name="Espace réservé du pied de page 5">
            <a:extLst>
              <a:ext uri="{FF2B5EF4-FFF2-40B4-BE49-F238E27FC236}">
                <a16:creationId xmlns:a16="http://schemas.microsoft.com/office/drawing/2014/main" id="{87395045-C687-43E3-B8F3-77F85C717A8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BF8C441-B1EF-4234-B162-CD39B6C9BE30}"/>
              </a:ext>
            </a:extLst>
          </p:cNvPr>
          <p:cNvSpPr>
            <a:spLocks noGrp="1"/>
          </p:cNvSpPr>
          <p:nvPr>
            <p:ph type="sldNum" sz="quarter" idx="12"/>
          </p:nvPr>
        </p:nvSpPr>
        <p:spPr/>
        <p:txBody>
          <a:bodyPr/>
          <a:lstStyle/>
          <a:p>
            <a:fld id="{F73EC2A4-4E25-421E-8476-7D245BDCBE58}" type="slidenum">
              <a:rPr lang="fr-FR" smtClean="0"/>
              <a:t>‹N°›</a:t>
            </a:fld>
            <a:endParaRPr lang="fr-FR"/>
          </a:p>
        </p:txBody>
      </p:sp>
    </p:spTree>
    <p:extLst>
      <p:ext uri="{BB962C8B-B14F-4D97-AF65-F5344CB8AC3E}">
        <p14:creationId xmlns:p14="http://schemas.microsoft.com/office/powerpoint/2010/main" val="5319390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9F5CAB-1D3D-43FE-97EA-412770FCC6D6}"/>
              </a:ext>
            </a:extLst>
          </p:cNvPr>
          <p:cNvSpPr>
            <a:spLocks noGrp="1"/>
          </p:cNvSpPr>
          <p:nvPr>
            <p:ph type="title"/>
          </p:nvPr>
        </p:nvSpPr>
        <p:spPr>
          <a:xfrm>
            <a:off x="629841" y="365126"/>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24D1C8BB-D808-48BE-B5B8-90278649C0C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6AF5763-F0D6-49FE-96B2-3132076AC611}"/>
              </a:ext>
            </a:extLst>
          </p:cNvPr>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0C55872D-30E6-4FEF-86D3-BA0890A13979}"/>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2F04CAB-60E9-412F-8628-8512AC3D5385}"/>
              </a:ext>
            </a:extLst>
          </p:cNvPr>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F7D056A-24E3-4B8B-99C0-53074FE44ACF}"/>
              </a:ext>
            </a:extLst>
          </p:cNvPr>
          <p:cNvSpPr>
            <a:spLocks noGrp="1"/>
          </p:cNvSpPr>
          <p:nvPr>
            <p:ph type="dt" sz="half" idx="10"/>
          </p:nvPr>
        </p:nvSpPr>
        <p:spPr/>
        <p:txBody>
          <a:bodyPr/>
          <a:lstStyle/>
          <a:p>
            <a:fld id="{E25A3609-02BA-4F52-9B7E-6A1CE0517BAC}" type="datetimeFigureOut">
              <a:rPr lang="fr-FR" smtClean="0"/>
              <a:t>16/09/2021</a:t>
            </a:fld>
            <a:endParaRPr lang="fr-FR"/>
          </a:p>
        </p:txBody>
      </p:sp>
      <p:sp>
        <p:nvSpPr>
          <p:cNvPr id="8" name="Espace réservé du pied de page 7">
            <a:extLst>
              <a:ext uri="{FF2B5EF4-FFF2-40B4-BE49-F238E27FC236}">
                <a16:creationId xmlns:a16="http://schemas.microsoft.com/office/drawing/2014/main" id="{492D55B8-92F3-43C0-9606-C6B1F635A20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45B189B-A626-45AE-8BCA-09B3922BC9F2}"/>
              </a:ext>
            </a:extLst>
          </p:cNvPr>
          <p:cNvSpPr>
            <a:spLocks noGrp="1"/>
          </p:cNvSpPr>
          <p:nvPr>
            <p:ph type="sldNum" sz="quarter" idx="12"/>
          </p:nvPr>
        </p:nvSpPr>
        <p:spPr/>
        <p:txBody>
          <a:bodyPr/>
          <a:lstStyle/>
          <a:p>
            <a:fld id="{F73EC2A4-4E25-421E-8476-7D245BDCBE58}" type="slidenum">
              <a:rPr lang="fr-FR" smtClean="0"/>
              <a:t>‹N°›</a:t>
            </a:fld>
            <a:endParaRPr lang="fr-FR"/>
          </a:p>
        </p:txBody>
      </p:sp>
    </p:spTree>
    <p:extLst>
      <p:ext uri="{BB962C8B-B14F-4D97-AF65-F5344CB8AC3E}">
        <p14:creationId xmlns:p14="http://schemas.microsoft.com/office/powerpoint/2010/main" val="22811304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6A5EEE-EB3C-4782-85D9-E53F743948BD}"/>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06277417-7DC8-4680-BB35-178CF7743536}"/>
              </a:ext>
            </a:extLst>
          </p:cNvPr>
          <p:cNvSpPr>
            <a:spLocks noGrp="1"/>
          </p:cNvSpPr>
          <p:nvPr>
            <p:ph type="dt" sz="half" idx="10"/>
          </p:nvPr>
        </p:nvSpPr>
        <p:spPr/>
        <p:txBody>
          <a:bodyPr/>
          <a:lstStyle/>
          <a:p>
            <a:fld id="{E25A3609-02BA-4F52-9B7E-6A1CE0517BAC}" type="datetimeFigureOut">
              <a:rPr lang="fr-FR" smtClean="0"/>
              <a:t>16/09/2021</a:t>
            </a:fld>
            <a:endParaRPr lang="fr-FR"/>
          </a:p>
        </p:txBody>
      </p:sp>
      <p:sp>
        <p:nvSpPr>
          <p:cNvPr id="4" name="Espace réservé du pied de page 3">
            <a:extLst>
              <a:ext uri="{FF2B5EF4-FFF2-40B4-BE49-F238E27FC236}">
                <a16:creationId xmlns:a16="http://schemas.microsoft.com/office/drawing/2014/main" id="{5A89435B-7693-479C-A409-8BA519CBAEBF}"/>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544B434-FB71-424D-B76D-0790E7AB1463}"/>
              </a:ext>
            </a:extLst>
          </p:cNvPr>
          <p:cNvSpPr>
            <a:spLocks noGrp="1"/>
          </p:cNvSpPr>
          <p:nvPr>
            <p:ph type="sldNum" sz="quarter" idx="12"/>
          </p:nvPr>
        </p:nvSpPr>
        <p:spPr/>
        <p:txBody>
          <a:bodyPr/>
          <a:lstStyle/>
          <a:p>
            <a:fld id="{F73EC2A4-4E25-421E-8476-7D245BDCBE58}" type="slidenum">
              <a:rPr lang="fr-FR" smtClean="0"/>
              <a:t>‹N°›</a:t>
            </a:fld>
            <a:endParaRPr lang="fr-FR"/>
          </a:p>
        </p:txBody>
      </p:sp>
    </p:spTree>
    <p:extLst>
      <p:ext uri="{BB962C8B-B14F-4D97-AF65-F5344CB8AC3E}">
        <p14:creationId xmlns:p14="http://schemas.microsoft.com/office/powerpoint/2010/main" val="15143823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9343AC1-048F-492A-8FEC-B3A317DCBE54}"/>
              </a:ext>
            </a:extLst>
          </p:cNvPr>
          <p:cNvSpPr>
            <a:spLocks noGrp="1"/>
          </p:cNvSpPr>
          <p:nvPr>
            <p:ph type="dt" sz="half" idx="10"/>
          </p:nvPr>
        </p:nvSpPr>
        <p:spPr/>
        <p:txBody>
          <a:bodyPr/>
          <a:lstStyle/>
          <a:p>
            <a:fld id="{E25A3609-02BA-4F52-9B7E-6A1CE0517BAC}" type="datetimeFigureOut">
              <a:rPr lang="fr-FR" smtClean="0"/>
              <a:t>16/09/2021</a:t>
            </a:fld>
            <a:endParaRPr lang="fr-FR"/>
          </a:p>
        </p:txBody>
      </p:sp>
      <p:sp>
        <p:nvSpPr>
          <p:cNvPr id="3" name="Espace réservé du pied de page 2">
            <a:extLst>
              <a:ext uri="{FF2B5EF4-FFF2-40B4-BE49-F238E27FC236}">
                <a16:creationId xmlns:a16="http://schemas.microsoft.com/office/drawing/2014/main" id="{C72194AD-F0F5-4FE5-AF4E-1770D25082E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03FD6946-A2F9-4F54-8C0C-C21EEB17306D}"/>
              </a:ext>
            </a:extLst>
          </p:cNvPr>
          <p:cNvSpPr>
            <a:spLocks noGrp="1"/>
          </p:cNvSpPr>
          <p:nvPr>
            <p:ph type="sldNum" sz="quarter" idx="12"/>
          </p:nvPr>
        </p:nvSpPr>
        <p:spPr/>
        <p:txBody>
          <a:bodyPr/>
          <a:lstStyle/>
          <a:p>
            <a:fld id="{F73EC2A4-4E25-421E-8476-7D245BDCBE58}" type="slidenum">
              <a:rPr lang="fr-FR" smtClean="0"/>
              <a:t>‹N°›</a:t>
            </a:fld>
            <a:endParaRPr lang="fr-FR"/>
          </a:p>
        </p:txBody>
      </p:sp>
    </p:spTree>
    <p:extLst>
      <p:ext uri="{BB962C8B-B14F-4D97-AF65-F5344CB8AC3E}">
        <p14:creationId xmlns:p14="http://schemas.microsoft.com/office/powerpoint/2010/main" val="25005774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9AB07A-A5AA-46C3-996C-2CA6D17D4395}"/>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du contenu 2">
            <a:extLst>
              <a:ext uri="{FF2B5EF4-FFF2-40B4-BE49-F238E27FC236}">
                <a16:creationId xmlns:a16="http://schemas.microsoft.com/office/drawing/2014/main" id="{2EB69D44-B25D-4F82-BE47-402DF53B3101}"/>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D5693C0-04CB-4691-AF34-386147FDB3B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A8F09C6-A50B-42A1-99C3-60DB0F7C4F07}"/>
              </a:ext>
            </a:extLst>
          </p:cNvPr>
          <p:cNvSpPr>
            <a:spLocks noGrp="1"/>
          </p:cNvSpPr>
          <p:nvPr>
            <p:ph type="dt" sz="half" idx="10"/>
          </p:nvPr>
        </p:nvSpPr>
        <p:spPr/>
        <p:txBody>
          <a:bodyPr/>
          <a:lstStyle/>
          <a:p>
            <a:fld id="{E25A3609-02BA-4F52-9B7E-6A1CE0517BAC}" type="datetimeFigureOut">
              <a:rPr lang="fr-FR" smtClean="0"/>
              <a:t>16/09/2021</a:t>
            </a:fld>
            <a:endParaRPr lang="fr-FR"/>
          </a:p>
        </p:txBody>
      </p:sp>
      <p:sp>
        <p:nvSpPr>
          <p:cNvPr id="6" name="Espace réservé du pied de page 5">
            <a:extLst>
              <a:ext uri="{FF2B5EF4-FFF2-40B4-BE49-F238E27FC236}">
                <a16:creationId xmlns:a16="http://schemas.microsoft.com/office/drawing/2014/main" id="{75E089D5-C17E-4746-BEA6-B301922AF7C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5743AD4-5786-4643-A680-F1A514B1723B}"/>
              </a:ext>
            </a:extLst>
          </p:cNvPr>
          <p:cNvSpPr>
            <a:spLocks noGrp="1"/>
          </p:cNvSpPr>
          <p:nvPr>
            <p:ph type="sldNum" sz="quarter" idx="12"/>
          </p:nvPr>
        </p:nvSpPr>
        <p:spPr/>
        <p:txBody>
          <a:bodyPr/>
          <a:lstStyle/>
          <a:p>
            <a:fld id="{F73EC2A4-4E25-421E-8476-7D245BDCBE58}" type="slidenum">
              <a:rPr lang="fr-FR" smtClean="0"/>
              <a:t>‹N°›</a:t>
            </a:fld>
            <a:endParaRPr lang="fr-FR"/>
          </a:p>
        </p:txBody>
      </p:sp>
    </p:spTree>
    <p:extLst>
      <p:ext uri="{BB962C8B-B14F-4D97-AF65-F5344CB8AC3E}">
        <p14:creationId xmlns:p14="http://schemas.microsoft.com/office/powerpoint/2010/main" val="29272992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9C7EE6-0FA3-4667-8BC4-54D0867A41F7}"/>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pour une image  2">
            <a:extLst>
              <a:ext uri="{FF2B5EF4-FFF2-40B4-BE49-F238E27FC236}">
                <a16:creationId xmlns:a16="http://schemas.microsoft.com/office/drawing/2014/main" id="{124A56B1-8D4C-4AB6-925E-926C9302E6CB}"/>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a:p>
        </p:txBody>
      </p:sp>
      <p:sp>
        <p:nvSpPr>
          <p:cNvPr id="4" name="Espace réservé du texte 3">
            <a:extLst>
              <a:ext uri="{FF2B5EF4-FFF2-40B4-BE49-F238E27FC236}">
                <a16:creationId xmlns:a16="http://schemas.microsoft.com/office/drawing/2014/main" id="{36E885A0-161F-4603-B892-484F802095A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F187B7D-CB6F-4970-81A7-62384A5E2EE3}"/>
              </a:ext>
            </a:extLst>
          </p:cNvPr>
          <p:cNvSpPr>
            <a:spLocks noGrp="1"/>
          </p:cNvSpPr>
          <p:nvPr>
            <p:ph type="dt" sz="half" idx="10"/>
          </p:nvPr>
        </p:nvSpPr>
        <p:spPr/>
        <p:txBody>
          <a:bodyPr/>
          <a:lstStyle/>
          <a:p>
            <a:fld id="{E25A3609-02BA-4F52-9B7E-6A1CE0517BAC}" type="datetimeFigureOut">
              <a:rPr lang="fr-FR" smtClean="0"/>
              <a:t>16/09/2021</a:t>
            </a:fld>
            <a:endParaRPr lang="fr-FR"/>
          </a:p>
        </p:txBody>
      </p:sp>
      <p:sp>
        <p:nvSpPr>
          <p:cNvPr id="6" name="Espace réservé du pied de page 5">
            <a:extLst>
              <a:ext uri="{FF2B5EF4-FFF2-40B4-BE49-F238E27FC236}">
                <a16:creationId xmlns:a16="http://schemas.microsoft.com/office/drawing/2014/main" id="{A98DFF18-BEC2-4DAD-B9BF-A477475C388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D60518B-246B-4426-965F-A7A296333D8A}"/>
              </a:ext>
            </a:extLst>
          </p:cNvPr>
          <p:cNvSpPr>
            <a:spLocks noGrp="1"/>
          </p:cNvSpPr>
          <p:nvPr>
            <p:ph type="sldNum" sz="quarter" idx="12"/>
          </p:nvPr>
        </p:nvSpPr>
        <p:spPr/>
        <p:txBody>
          <a:bodyPr/>
          <a:lstStyle/>
          <a:p>
            <a:fld id="{F73EC2A4-4E25-421E-8476-7D245BDCBE58}" type="slidenum">
              <a:rPr lang="fr-FR" smtClean="0"/>
              <a:t>‹N°›</a:t>
            </a:fld>
            <a:endParaRPr lang="fr-FR"/>
          </a:p>
        </p:txBody>
      </p:sp>
    </p:spTree>
    <p:extLst>
      <p:ext uri="{BB962C8B-B14F-4D97-AF65-F5344CB8AC3E}">
        <p14:creationId xmlns:p14="http://schemas.microsoft.com/office/powerpoint/2010/main" val="24948027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2DA78D-0658-4B6A-92D9-2191C412A52E}"/>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A0DEBDC-B83C-43F3-9E4D-8E096491FCDB}"/>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B1F673F-52D2-4B7B-9D7C-EFC971467276}"/>
              </a:ext>
            </a:extLst>
          </p:cNvPr>
          <p:cNvSpPr>
            <a:spLocks noGrp="1"/>
          </p:cNvSpPr>
          <p:nvPr>
            <p:ph type="dt" sz="half" idx="10"/>
          </p:nvPr>
        </p:nvSpPr>
        <p:spPr/>
        <p:txBody>
          <a:bodyPr/>
          <a:lstStyle/>
          <a:p>
            <a:fld id="{E25A3609-02BA-4F52-9B7E-6A1CE0517BAC}" type="datetimeFigureOut">
              <a:rPr lang="fr-FR" smtClean="0"/>
              <a:t>16/09/2021</a:t>
            </a:fld>
            <a:endParaRPr lang="fr-FR"/>
          </a:p>
        </p:txBody>
      </p:sp>
      <p:sp>
        <p:nvSpPr>
          <p:cNvPr id="5" name="Espace réservé du pied de page 4">
            <a:extLst>
              <a:ext uri="{FF2B5EF4-FFF2-40B4-BE49-F238E27FC236}">
                <a16:creationId xmlns:a16="http://schemas.microsoft.com/office/drawing/2014/main" id="{FC1575C1-02C1-49FA-8294-FF7C922926E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C7D035E-E61B-4FF5-B2CC-70F0752F824D}"/>
              </a:ext>
            </a:extLst>
          </p:cNvPr>
          <p:cNvSpPr>
            <a:spLocks noGrp="1"/>
          </p:cNvSpPr>
          <p:nvPr>
            <p:ph type="sldNum" sz="quarter" idx="12"/>
          </p:nvPr>
        </p:nvSpPr>
        <p:spPr/>
        <p:txBody>
          <a:bodyPr/>
          <a:lstStyle/>
          <a:p>
            <a:fld id="{F73EC2A4-4E25-421E-8476-7D245BDCBE58}" type="slidenum">
              <a:rPr lang="fr-FR" smtClean="0"/>
              <a:t>‹N°›</a:t>
            </a:fld>
            <a:endParaRPr lang="fr-FR"/>
          </a:p>
        </p:txBody>
      </p:sp>
    </p:spTree>
    <p:extLst>
      <p:ext uri="{BB962C8B-B14F-4D97-AF65-F5344CB8AC3E}">
        <p14:creationId xmlns:p14="http://schemas.microsoft.com/office/powerpoint/2010/main" val="36564338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F6F517A-1523-4504-869F-E76E7A68F3C3}"/>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EC168B9-D6DB-4E49-A071-443F72E8320E}"/>
              </a:ext>
            </a:extLst>
          </p:cNvPr>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4CF0936-3C07-4979-A09A-2E4D148A5CC8}"/>
              </a:ext>
            </a:extLst>
          </p:cNvPr>
          <p:cNvSpPr>
            <a:spLocks noGrp="1"/>
          </p:cNvSpPr>
          <p:nvPr>
            <p:ph type="dt" sz="half" idx="10"/>
          </p:nvPr>
        </p:nvSpPr>
        <p:spPr/>
        <p:txBody>
          <a:bodyPr/>
          <a:lstStyle/>
          <a:p>
            <a:fld id="{E25A3609-02BA-4F52-9B7E-6A1CE0517BAC}" type="datetimeFigureOut">
              <a:rPr lang="fr-FR" smtClean="0"/>
              <a:t>16/09/2021</a:t>
            </a:fld>
            <a:endParaRPr lang="fr-FR"/>
          </a:p>
        </p:txBody>
      </p:sp>
      <p:sp>
        <p:nvSpPr>
          <p:cNvPr id="5" name="Espace réservé du pied de page 4">
            <a:extLst>
              <a:ext uri="{FF2B5EF4-FFF2-40B4-BE49-F238E27FC236}">
                <a16:creationId xmlns:a16="http://schemas.microsoft.com/office/drawing/2014/main" id="{969E0EEB-71A6-4950-AE52-97EC6048976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0728D64-D6C5-46BE-84B9-CE4073BFCBDD}"/>
              </a:ext>
            </a:extLst>
          </p:cNvPr>
          <p:cNvSpPr>
            <a:spLocks noGrp="1"/>
          </p:cNvSpPr>
          <p:nvPr>
            <p:ph type="sldNum" sz="quarter" idx="12"/>
          </p:nvPr>
        </p:nvSpPr>
        <p:spPr/>
        <p:txBody>
          <a:bodyPr/>
          <a:lstStyle/>
          <a:p>
            <a:fld id="{F73EC2A4-4E25-421E-8476-7D245BDCBE58}" type="slidenum">
              <a:rPr lang="fr-FR" smtClean="0"/>
              <a:t>‹N°›</a:t>
            </a:fld>
            <a:endParaRPr lang="fr-FR"/>
          </a:p>
        </p:txBody>
      </p:sp>
    </p:spTree>
    <p:extLst>
      <p:ext uri="{BB962C8B-B14F-4D97-AF65-F5344CB8AC3E}">
        <p14:creationId xmlns:p14="http://schemas.microsoft.com/office/powerpoint/2010/main" val="1249845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67546" y="115888"/>
            <a:ext cx="8208911" cy="10096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dirty="0"/>
              <a:t>Cliquez pour modifier le style du titre</a:t>
            </a:r>
          </a:p>
        </p:txBody>
      </p:sp>
      <p:sp>
        <p:nvSpPr>
          <p:cNvPr id="1027" name="Espace réservé du texte 2"/>
          <p:cNvSpPr>
            <a:spLocks noGrp="1"/>
          </p:cNvSpPr>
          <p:nvPr>
            <p:ph type="body" idx="1"/>
          </p:nvPr>
        </p:nvSpPr>
        <p:spPr bwMode="auto">
          <a:xfrm>
            <a:off x="468313" y="1628779"/>
            <a:ext cx="8229600" cy="45688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noProof="0" dirty="0"/>
              <a:t>Cliquez pour modifier les styles du texte du masque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p:txBody>
      </p:sp>
      <p:sp>
        <p:nvSpPr>
          <p:cNvPr id="4" name="Espace réservé de la date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BE4D3B5-6A68-41B6-9010-F569811517A5}" type="datetime1">
              <a:rPr lang="fr-FR" smtClean="0"/>
              <a:t>16/09/2021</a:t>
            </a:fld>
            <a:endParaRPr lang="fr-FR"/>
          </a:p>
        </p:txBody>
      </p:sp>
      <p:sp>
        <p:nvSpPr>
          <p:cNvPr id="5" name="Espace réservé du pied de page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fr-FR"/>
          </a:p>
        </p:txBody>
      </p:sp>
      <p:sp>
        <p:nvSpPr>
          <p:cNvPr id="7" name="Espace réservé du numéro de diapositive 5"/>
          <p:cNvSpPr>
            <a:spLocks noGrp="1"/>
          </p:cNvSpPr>
          <p:nvPr>
            <p:ph type="sldNum" sz="quarter" idx="4"/>
          </p:nvPr>
        </p:nvSpPr>
        <p:spPr>
          <a:xfrm>
            <a:off x="6553200" y="6356354"/>
            <a:ext cx="2133600" cy="365125"/>
          </a:xfrm>
          <a:prstGeom prst="rect">
            <a:avLst/>
          </a:prstGeom>
        </p:spPr>
        <p:txBody>
          <a:bodyPr anchor="ctr" anchorCtr="0"/>
          <a:lstStyle>
            <a:lvl1pPr algn="r">
              <a:defRPr lang="fr-FR" sz="1100" b="1" kern="1200" smtClean="0">
                <a:solidFill>
                  <a:schemeClr val="bg1">
                    <a:lumMod val="50000"/>
                  </a:schemeClr>
                </a:solidFill>
                <a:latin typeface="Cambria" panose="02040503050406030204" pitchFamily="18" charset="0"/>
                <a:ea typeface="+mn-ea"/>
                <a:cs typeface="+mn-cs"/>
              </a:defRPr>
            </a:lvl1pPr>
          </a:lstStyle>
          <a:p>
            <a:fld id="{9CF915FA-F45B-4BAD-9DC8-01A2BC84670C}" type="slidenum">
              <a:rPr lang="fr-FR" smtClean="0"/>
              <a:pPr/>
              <a:t>‹N°›</a:t>
            </a:fld>
            <a:endParaRPr lang="fr-FR" dirty="0"/>
          </a:p>
        </p:txBody>
      </p:sp>
    </p:spTree>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Lst>
  <p:hf hdr="0" ftr="0" dt="0"/>
  <p:txStyles>
    <p:titleStyle>
      <a:lvl1pPr algn="ctr" rtl="0" eaLnBrk="0" fontAlgn="base" hangingPunct="0">
        <a:spcBef>
          <a:spcPct val="0"/>
        </a:spcBef>
        <a:spcAft>
          <a:spcPct val="0"/>
        </a:spcAft>
        <a:defRPr sz="2800" b="1" kern="1200">
          <a:solidFill>
            <a:schemeClr val="tx2"/>
          </a:solidFill>
          <a:latin typeface="Cambria" panose="02040503050406030204" pitchFamily="18" charset="0"/>
          <a:ea typeface="+mj-ea"/>
          <a:cs typeface="+mj-cs"/>
        </a:defRPr>
      </a:lvl1pPr>
      <a:lvl2pPr algn="ctr" rtl="0" eaLnBrk="0" fontAlgn="base" hangingPunct="0">
        <a:spcBef>
          <a:spcPct val="0"/>
        </a:spcBef>
        <a:spcAft>
          <a:spcPct val="0"/>
        </a:spcAft>
        <a:defRPr sz="3200" b="1">
          <a:solidFill>
            <a:schemeClr val="tx2"/>
          </a:solidFill>
          <a:latin typeface="Calibri" pitchFamily="34" charset="0"/>
        </a:defRPr>
      </a:lvl2pPr>
      <a:lvl3pPr algn="ctr" rtl="0" eaLnBrk="0" fontAlgn="base" hangingPunct="0">
        <a:spcBef>
          <a:spcPct val="0"/>
        </a:spcBef>
        <a:spcAft>
          <a:spcPct val="0"/>
        </a:spcAft>
        <a:defRPr sz="3200" b="1">
          <a:solidFill>
            <a:schemeClr val="tx2"/>
          </a:solidFill>
          <a:latin typeface="Calibri" pitchFamily="34" charset="0"/>
        </a:defRPr>
      </a:lvl3pPr>
      <a:lvl4pPr algn="ctr" rtl="0" eaLnBrk="0" fontAlgn="base" hangingPunct="0">
        <a:spcBef>
          <a:spcPct val="0"/>
        </a:spcBef>
        <a:spcAft>
          <a:spcPct val="0"/>
        </a:spcAft>
        <a:defRPr sz="3200" b="1">
          <a:solidFill>
            <a:schemeClr val="tx2"/>
          </a:solidFill>
          <a:latin typeface="Calibri" pitchFamily="34" charset="0"/>
        </a:defRPr>
      </a:lvl4pPr>
      <a:lvl5pPr algn="ctr" rtl="0" eaLnBrk="0" fontAlgn="base" hangingPunct="0">
        <a:spcBef>
          <a:spcPct val="0"/>
        </a:spcBef>
        <a:spcAft>
          <a:spcPct val="0"/>
        </a:spcAft>
        <a:defRPr sz="3200" b="1">
          <a:solidFill>
            <a:schemeClr val="tx2"/>
          </a:solidFill>
          <a:latin typeface="Calibri" pitchFamily="34" charset="0"/>
        </a:defRPr>
      </a:lvl5pPr>
      <a:lvl6pPr marL="457189" algn="ctr" rtl="0" fontAlgn="base">
        <a:spcBef>
          <a:spcPct val="0"/>
        </a:spcBef>
        <a:spcAft>
          <a:spcPct val="0"/>
        </a:spcAft>
        <a:defRPr sz="3200" b="1">
          <a:solidFill>
            <a:schemeClr val="tx2"/>
          </a:solidFill>
          <a:latin typeface="Calibri" pitchFamily="34" charset="0"/>
        </a:defRPr>
      </a:lvl6pPr>
      <a:lvl7pPr marL="914377" algn="ctr" rtl="0" fontAlgn="base">
        <a:spcBef>
          <a:spcPct val="0"/>
        </a:spcBef>
        <a:spcAft>
          <a:spcPct val="0"/>
        </a:spcAft>
        <a:defRPr sz="3200" b="1">
          <a:solidFill>
            <a:schemeClr val="tx2"/>
          </a:solidFill>
          <a:latin typeface="Calibri" pitchFamily="34" charset="0"/>
        </a:defRPr>
      </a:lvl7pPr>
      <a:lvl8pPr marL="1371566" algn="ctr" rtl="0" fontAlgn="base">
        <a:spcBef>
          <a:spcPct val="0"/>
        </a:spcBef>
        <a:spcAft>
          <a:spcPct val="0"/>
        </a:spcAft>
        <a:defRPr sz="3200" b="1">
          <a:solidFill>
            <a:schemeClr val="tx2"/>
          </a:solidFill>
          <a:latin typeface="Calibri" pitchFamily="34" charset="0"/>
        </a:defRPr>
      </a:lvl8pPr>
      <a:lvl9pPr marL="1828754" algn="ctr" rtl="0" fontAlgn="base">
        <a:spcBef>
          <a:spcPct val="0"/>
        </a:spcBef>
        <a:spcAft>
          <a:spcPct val="0"/>
        </a:spcAft>
        <a:defRPr sz="3200" b="1">
          <a:solidFill>
            <a:schemeClr val="tx2"/>
          </a:solidFill>
          <a:latin typeface="Calibri" pitchFamily="34" charset="0"/>
        </a:defRPr>
      </a:lvl9pPr>
    </p:titleStyle>
    <p:bodyStyle>
      <a:lvl1pPr marL="342891" indent="-342891" algn="l" rtl="0" eaLnBrk="0" fontAlgn="base" hangingPunct="0">
        <a:spcBef>
          <a:spcPct val="20000"/>
        </a:spcBef>
        <a:spcAft>
          <a:spcPct val="0"/>
        </a:spcAft>
        <a:buClr>
          <a:schemeClr val="accent1"/>
        </a:buClr>
        <a:buFont typeface="Wingdings" pitchFamily="2" charset="2"/>
        <a:buChar char="§"/>
        <a:defRPr sz="2400" kern="1200">
          <a:solidFill>
            <a:schemeClr val="tx1"/>
          </a:solidFill>
          <a:latin typeface="Cambria" panose="02040503050406030204" pitchFamily="18" charset="0"/>
          <a:ea typeface="+mn-ea"/>
          <a:cs typeface="+mn-cs"/>
        </a:defRPr>
      </a:lvl1pPr>
      <a:lvl2pPr marL="742932" indent="-285744" algn="l" rtl="0" eaLnBrk="0" fontAlgn="base" hangingPunct="0">
        <a:spcBef>
          <a:spcPct val="20000"/>
        </a:spcBef>
        <a:spcAft>
          <a:spcPct val="0"/>
        </a:spcAft>
        <a:buFont typeface="Arial" charset="0"/>
        <a:buChar char="–"/>
        <a:defRPr sz="2200" kern="1200">
          <a:solidFill>
            <a:schemeClr val="tx1"/>
          </a:solidFill>
          <a:latin typeface="Cambria" panose="02040503050406030204" pitchFamily="18" charset="0"/>
          <a:ea typeface="+mn-ea"/>
          <a:cs typeface="+mn-cs"/>
        </a:defRPr>
      </a:lvl2pPr>
      <a:lvl3pPr marL="1142971" indent="-228594" algn="l" rtl="0" eaLnBrk="0" fontAlgn="base" hangingPunct="0">
        <a:spcBef>
          <a:spcPct val="20000"/>
        </a:spcBef>
        <a:spcAft>
          <a:spcPct val="0"/>
        </a:spcAft>
        <a:buFont typeface="Arial" charset="0"/>
        <a:buChar char="•"/>
        <a:defRPr sz="2000" kern="1200">
          <a:solidFill>
            <a:schemeClr val="tx1"/>
          </a:solidFill>
          <a:latin typeface="Cambria" panose="02040503050406030204" pitchFamily="18" charset="0"/>
          <a:ea typeface="+mn-ea"/>
          <a:cs typeface="+mn-cs"/>
        </a:defRPr>
      </a:lvl3pPr>
      <a:lvl4pPr marL="1600160" indent="-228594" algn="l" rtl="0" eaLnBrk="0" fontAlgn="base" hangingPunct="0">
        <a:spcBef>
          <a:spcPct val="20000"/>
        </a:spcBef>
        <a:spcAft>
          <a:spcPct val="0"/>
        </a:spcAft>
        <a:buFont typeface="Arial" charset="0"/>
        <a:buChar char="–"/>
        <a:defRPr kern="1200">
          <a:solidFill>
            <a:schemeClr val="tx1"/>
          </a:solidFill>
          <a:latin typeface="Cambria" panose="02040503050406030204" pitchFamily="18" charset="0"/>
          <a:ea typeface="+mn-ea"/>
          <a:cs typeface="+mn-cs"/>
        </a:defRPr>
      </a:lvl4pPr>
      <a:lvl5pPr marL="2057349" indent="-228594" algn="l" rtl="0" eaLnBrk="0" fontAlgn="base" hangingPunct="0">
        <a:spcBef>
          <a:spcPct val="20000"/>
        </a:spcBef>
        <a:spcAft>
          <a:spcPct val="0"/>
        </a:spcAft>
        <a:buFont typeface="Arial" charset="0"/>
        <a:buChar char="»"/>
        <a:defRPr sz="1600" kern="1200">
          <a:solidFill>
            <a:schemeClr val="tx1"/>
          </a:solidFill>
          <a:latin typeface="Cambria" panose="02040503050406030204" pitchFamily="18"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1378202-C20F-498C-BD01-75DC3BDC3FA5}"/>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8EB81923-F319-47D9-B077-B74D6A27AC5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68FA032-93B1-48F3-8118-9853C14D127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25A3609-02BA-4F52-9B7E-6A1CE0517BAC}" type="datetimeFigureOut">
              <a:rPr lang="fr-FR" smtClean="0"/>
              <a:t>16/09/2021</a:t>
            </a:fld>
            <a:endParaRPr lang="fr-FR"/>
          </a:p>
        </p:txBody>
      </p:sp>
      <p:sp>
        <p:nvSpPr>
          <p:cNvPr id="5" name="Espace réservé du pied de page 4">
            <a:extLst>
              <a:ext uri="{FF2B5EF4-FFF2-40B4-BE49-F238E27FC236}">
                <a16:creationId xmlns:a16="http://schemas.microsoft.com/office/drawing/2014/main" id="{D6A5EA6E-F00E-4752-B5A9-62CDB3EA78C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8DA024D-A1C5-4C26-A203-BDDF17F1BCE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73EC2A4-4E25-421E-8476-7D245BDCBE58}" type="slidenum">
              <a:rPr lang="fr-FR" smtClean="0"/>
              <a:t>‹N°›</a:t>
            </a:fld>
            <a:endParaRPr lang="fr-FR"/>
          </a:p>
        </p:txBody>
      </p:sp>
    </p:spTree>
    <p:extLst>
      <p:ext uri="{BB962C8B-B14F-4D97-AF65-F5344CB8AC3E}">
        <p14:creationId xmlns:p14="http://schemas.microsoft.com/office/powerpoint/2010/main" val="3852207029"/>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christiandeperthuis.fr/" TargetMode="Externa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492BEA4-3065-4256-9701-D27D5D0167BF}"/>
              </a:ext>
            </a:extLst>
          </p:cNvPr>
          <p:cNvSpPr>
            <a:spLocks noGrp="1"/>
          </p:cNvSpPr>
          <p:nvPr>
            <p:ph type="sldNum" sz="quarter" idx="12"/>
          </p:nvPr>
        </p:nvSpPr>
        <p:spPr/>
        <p:txBody>
          <a:bodyPr/>
          <a:lstStyle/>
          <a:p>
            <a:fld id="{9CF915FA-F45B-4BAD-9DC8-01A2BC84670C}" type="slidenum">
              <a:rPr lang="fr-FR" smtClean="0"/>
              <a:pPr/>
              <a:t>1</a:t>
            </a:fld>
            <a:endParaRPr lang="fr-FR" dirty="0"/>
          </a:p>
        </p:txBody>
      </p:sp>
      <p:sp>
        <p:nvSpPr>
          <p:cNvPr id="6" name="Text Box 4">
            <a:extLst>
              <a:ext uri="{FF2B5EF4-FFF2-40B4-BE49-F238E27FC236}">
                <a16:creationId xmlns:a16="http://schemas.microsoft.com/office/drawing/2014/main" id="{C2853199-8F82-4A6E-834D-5B180D4D0038}"/>
              </a:ext>
            </a:extLst>
          </p:cNvPr>
          <p:cNvSpPr txBox="1">
            <a:spLocks noChangeArrowheads="1"/>
          </p:cNvSpPr>
          <p:nvPr/>
        </p:nvSpPr>
        <p:spPr bwMode="auto">
          <a:xfrm>
            <a:off x="143508" y="6340134"/>
            <a:ext cx="8856984" cy="338554"/>
          </a:xfrm>
          <a:prstGeom prst="rect">
            <a:avLst/>
          </a:prstGeom>
          <a:solidFill>
            <a:schemeClr val="bg1"/>
          </a:solidFill>
          <a:ln>
            <a:noFill/>
          </a:ln>
        </p:spPr>
        <p:txBody>
          <a:bodyPr wrap="square">
            <a:spAutoFit/>
          </a:bodyPr>
          <a:lstStyle>
            <a:lvl1pPr>
              <a:spcBef>
                <a:spcPct val="30000"/>
              </a:spcBef>
              <a:buClr>
                <a:schemeClr val="accent1"/>
              </a:buClr>
              <a:buFont typeface="Century Gothic" panose="020B0502020202020204" pitchFamily="34" charset="0"/>
              <a:buChar char="■"/>
              <a:defRPr sz="2400" b="1">
                <a:solidFill>
                  <a:srgbClr val="000000"/>
                </a:solidFill>
                <a:latin typeface="Arial" panose="020B0604020202020204" pitchFamily="34" charset="0"/>
              </a:defRPr>
            </a:lvl1pPr>
            <a:lvl2pPr marL="742950" indent="-285750">
              <a:spcBef>
                <a:spcPct val="30000"/>
              </a:spcBef>
              <a:buClr>
                <a:schemeClr val="accent1"/>
              </a:buClr>
              <a:buFont typeface="Wingdings" panose="05000000000000000000" pitchFamily="2" charset="2"/>
              <a:buChar char="ü"/>
              <a:defRPr sz="2200">
                <a:solidFill>
                  <a:schemeClr val="tx1"/>
                </a:solidFill>
                <a:latin typeface="Arial" panose="020B0604020202020204" pitchFamily="34" charset="0"/>
              </a:defRPr>
            </a:lvl2pPr>
            <a:lvl3pPr marL="1143000" indent="-228600">
              <a:spcBef>
                <a:spcPct val="30000"/>
              </a:spcBef>
              <a:buClr>
                <a:schemeClr val="accent1"/>
              </a:buClr>
              <a:buChar char="•"/>
              <a:defRPr sz="2000">
                <a:solidFill>
                  <a:schemeClr val="tx1"/>
                </a:solidFill>
                <a:latin typeface="Arial" panose="020B0604020202020204" pitchFamily="34" charset="0"/>
              </a:defRPr>
            </a:lvl3pPr>
            <a:lvl4pPr marL="1600200" indent="-228600">
              <a:spcBef>
                <a:spcPct val="20000"/>
              </a:spcBef>
              <a:buClr>
                <a:srgbClr val="003399"/>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rgbClr val="CC0000"/>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0000"/>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0000"/>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0000"/>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0000"/>
              </a:buClr>
              <a:buFont typeface="Wingdings" panose="05000000000000000000" pitchFamily="2" charset="2"/>
              <a:buChar char="§"/>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34000"/>
              </a:spcBef>
              <a:spcAft>
                <a:spcPct val="34000"/>
              </a:spcAft>
              <a:buClr>
                <a:srgbClr val="FF9900"/>
              </a:buClr>
              <a:buSzPct val="114000"/>
              <a:buFont typeface="Wingdings" panose="05000000000000000000" pitchFamily="2" charset="2"/>
              <a:buNone/>
              <a:tabLst/>
              <a:defRPr/>
            </a:pPr>
            <a:r>
              <a:rPr lang="fr-FR" altLang="fr-FR" sz="1600" dirty="0">
                <a:latin typeface="Arial Narrow" panose="020B0606020202030204" pitchFamily="34" charset="0"/>
                <a:cs typeface="+mn-cs"/>
              </a:rPr>
              <a:t>IPAG	                            </a:t>
            </a:r>
            <a:r>
              <a:rPr kumimoji="0" lang="fr-FR" altLang="fr-FR" sz="16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Christian de Perthuis (Université Paris Dauphine-PSL)	</a:t>
            </a:r>
            <a:r>
              <a:rPr lang="fr-FR" altLang="fr-FR" sz="1600" dirty="0">
                <a:latin typeface="Arial Narrow" panose="020B0606020202030204" pitchFamily="34" charset="0"/>
                <a:cs typeface="+mn-cs"/>
              </a:rPr>
              <a:t>       16 sept.</a:t>
            </a:r>
            <a:r>
              <a:rPr kumimoji="0" lang="fr-FR" altLang="fr-FR" sz="16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2021</a:t>
            </a:r>
          </a:p>
        </p:txBody>
      </p:sp>
      <p:sp>
        <p:nvSpPr>
          <p:cNvPr id="5" name="ZoneTexte 4">
            <a:extLst>
              <a:ext uri="{FF2B5EF4-FFF2-40B4-BE49-F238E27FC236}">
                <a16:creationId xmlns:a16="http://schemas.microsoft.com/office/drawing/2014/main" id="{C0507B45-E580-405E-A795-14AC3A17B273}"/>
              </a:ext>
            </a:extLst>
          </p:cNvPr>
          <p:cNvSpPr txBox="1"/>
          <p:nvPr/>
        </p:nvSpPr>
        <p:spPr>
          <a:xfrm>
            <a:off x="2079481" y="2138093"/>
            <a:ext cx="5436096" cy="954107"/>
          </a:xfrm>
          <a:prstGeom prst="rect">
            <a:avLst/>
          </a:prstGeom>
          <a:noFill/>
        </p:spPr>
        <p:txBody>
          <a:bodyPr wrap="square" rtlCol="0">
            <a:spAutoFit/>
          </a:bodyPr>
          <a:lstStyle/>
          <a:p>
            <a:pPr algn="ctr">
              <a:spcAft>
                <a:spcPts val="1200"/>
              </a:spcAft>
            </a:pPr>
            <a:r>
              <a:rPr lang="fr-FR" sz="2800" b="1" dirty="0">
                <a:solidFill>
                  <a:schemeClr val="accent1">
                    <a:lumMod val="75000"/>
                  </a:schemeClr>
                </a:solidFill>
              </a:rPr>
              <a:t>Objectif neutralité climat : quelles implications ?</a:t>
            </a:r>
            <a:r>
              <a:rPr lang="fr-FR" sz="2400" b="1" dirty="0">
                <a:solidFill>
                  <a:schemeClr val="accent1">
                    <a:lumMod val="75000"/>
                  </a:schemeClr>
                </a:solidFill>
              </a:rPr>
              <a:t>  </a:t>
            </a:r>
          </a:p>
        </p:txBody>
      </p:sp>
      <p:pic>
        <p:nvPicPr>
          <p:cNvPr id="3" name="Image 2">
            <a:extLst>
              <a:ext uri="{FF2B5EF4-FFF2-40B4-BE49-F238E27FC236}">
                <a16:creationId xmlns:a16="http://schemas.microsoft.com/office/drawing/2014/main" id="{9EAB576E-79FD-43B3-B45C-5BD42C78C0D6}"/>
              </a:ext>
            </a:extLst>
          </p:cNvPr>
          <p:cNvPicPr>
            <a:picLocks noChangeAspect="1"/>
          </p:cNvPicPr>
          <p:nvPr/>
        </p:nvPicPr>
        <p:blipFill>
          <a:blip r:embed="rId3"/>
          <a:stretch>
            <a:fillRect/>
          </a:stretch>
        </p:blipFill>
        <p:spPr>
          <a:xfrm>
            <a:off x="2483768" y="3134991"/>
            <a:ext cx="4572396" cy="1767993"/>
          </a:xfrm>
          <a:prstGeom prst="rect">
            <a:avLst/>
          </a:prstGeom>
        </p:spPr>
      </p:pic>
      <p:pic>
        <p:nvPicPr>
          <p:cNvPr id="7" name="Image 6">
            <a:extLst>
              <a:ext uri="{FF2B5EF4-FFF2-40B4-BE49-F238E27FC236}">
                <a16:creationId xmlns:a16="http://schemas.microsoft.com/office/drawing/2014/main" id="{CB823DCC-626A-4710-B624-EFB3D1AF15DC}"/>
              </a:ext>
            </a:extLst>
          </p:cNvPr>
          <p:cNvPicPr>
            <a:picLocks noChangeAspect="1"/>
          </p:cNvPicPr>
          <p:nvPr/>
        </p:nvPicPr>
        <p:blipFill>
          <a:blip r:embed="rId4"/>
          <a:stretch>
            <a:fillRect/>
          </a:stretch>
        </p:blipFill>
        <p:spPr>
          <a:xfrm>
            <a:off x="3255491" y="219228"/>
            <a:ext cx="3028950" cy="1514475"/>
          </a:xfrm>
          <a:prstGeom prst="rect">
            <a:avLst/>
          </a:prstGeom>
          <a:ln>
            <a:solidFill>
              <a:schemeClr val="accent1"/>
            </a:solidFill>
          </a:ln>
        </p:spPr>
      </p:pic>
    </p:spTree>
    <p:extLst>
      <p:ext uri="{BB962C8B-B14F-4D97-AF65-F5344CB8AC3E}">
        <p14:creationId xmlns:p14="http://schemas.microsoft.com/office/powerpoint/2010/main" val="1784872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u numéro de diapositive 3">
            <a:extLst>
              <a:ext uri="{FF2B5EF4-FFF2-40B4-BE49-F238E27FC236}">
                <a16:creationId xmlns:a16="http://schemas.microsoft.com/office/drawing/2014/main" id="{E3CE89DB-8CF4-476F-BFD5-7478B8417334}"/>
              </a:ext>
            </a:extLst>
          </p:cNvPr>
          <p:cNvSpPr>
            <a:spLocks noGrp="1"/>
          </p:cNvSpPr>
          <p:nvPr>
            <p:ph type="sldNum" sz="quarter" idx="10"/>
          </p:nvPr>
        </p:nvSpPr>
        <p:spPr>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chemeClr val="accent1"/>
              </a:buClr>
              <a:buFont typeface="Century Gothic" panose="020B0502020202020204" pitchFamily="34" charset="0"/>
              <a:buChar char="■"/>
              <a:defRPr sz="2400" b="1">
                <a:solidFill>
                  <a:srgbClr val="000000"/>
                </a:solidFill>
                <a:latin typeface="Arial" panose="020B0604020202020204" pitchFamily="34" charset="0"/>
              </a:defRPr>
            </a:lvl1pPr>
            <a:lvl2pPr marL="742950" indent="-285750">
              <a:spcBef>
                <a:spcPct val="30000"/>
              </a:spcBef>
              <a:buClr>
                <a:schemeClr val="accent1"/>
              </a:buClr>
              <a:buFont typeface="Wingdings" panose="05000000000000000000" pitchFamily="2" charset="2"/>
              <a:buChar char="ü"/>
              <a:defRPr sz="2200">
                <a:solidFill>
                  <a:schemeClr val="tx1"/>
                </a:solidFill>
                <a:latin typeface="Arial" panose="020B0604020202020204" pitchFamily="34" charset="0"/>
              </a:defRPr>
            </a:lvl2pPr>
            <a:lvl3pPr marL="1143000" indent="-228600">
              <a:spcBef>
                <a:spcPct val="30000"/>
              </a:spcBef>
              <a:buClr>
                <a:schemeClr val="accent1"/>
              </a:buClr>
              <a:buChar char="•"/>
              <a:defRPr sz="2000">
                <a:solidFill>
                  <a:schemeClr val="tx1"/>
                </a:solidFill>
                <a:latin typeface="Arial" panose="020B0604020202020204" pitchFamily="34" charset="0"/>
              </a:defRPr>
            </a:lvl3pPr>
            <a:lvl4pPr marL="1600200" indent="-228600">
              <a:spcBef>
                <a:spcPct val="20000"/>
              </a:spcBef>
              <a:buClr>
                <a:srgbClr val="003399"/>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rgbClr val="CC0000"/>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0000"/>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0000"/>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0000"/>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0000"/>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FontTx/>
              <a:buNone/>
            </a:pPr>
            <a:fld id="{C25F1B12-4FCC-4A4E-9AFE-739D71E1571E}" type="slidenum">
              <a:rPr lang="fr-FR" altLang="fr-FR" sz="1000" smtClean="0">
                <a:solidFill>
                  <a:schemeClr val="bg1"/>
                </a:solidFill>
              </a:rPr>
              <a:pPr>
                <a:spcBef>
                  <a:spcPct val="0"/>
                </a:spcBef>
                <a:buClrTx/>
                <a:buFontTx/>
                <a:buNone/>
              </a:pPr>
              <a:t>2</a:t>
            </a:fld>
            <a:endParaRPr lang="fr-FR" altLang="fr-FR" sz="1000">
              <a:solidFill>
                <a:schemeClr val="bg1"/>
              </a:solidFill>
            </a:endParaRPr>
          </a:p>
        </p:txBody>
      </p:sp>
      <p:sp>
        <p:nvSpPr>
          <p:cNvPr id="39939" name="Rectangle 2">
            <a:extLst>
              <a:ext uri="{FF2B5EF4-FFF2-40B4-BE49-F238E27FC236}">
                <a16:creationId xmlns:a16="http://schemas.microsoft.com/office/drawing/2014/main" id="{3CBC8D19-659F-4BBE-B35A-DF8839D268C7}"/>
              </a:ext>
            </a:extLst>
          </p:cNvPr>
          <p:cNvSpPr>
            <a:spLocks noGrp="1" noChangeArrowheads="1"/>
          </p:cNvSpPr>
          <p:nvPr>
            <p:ph type="title"/>
          </p:nvPr>
        </p:nvSpPr>
        <p:spPr>
          <a:xfrm>
            <a:off x="0" y="31750"/>
            <a:ext cx="9144000" cy="666750"/>
          </a:xfrm>
        </p:spPr>
        <p:txBody>
          <a:bodyPr/>
          <a:lstStyle/>
          <a:p>
            <a:pPr algn="ctr"/>
            <a:r>
              <a:rPr lang="fr-FR" altLang="fr-FR" dirty="0"/>
              <a:t>Plan de la présentation</a:t>
            </a:r>
          </a:p>
        </p:txBody>
      </p:sp>
      <p:sp>
        <p:nvSpPr>
          <p:cNvPr id="19460" name="Rectangle 3">
            <a:extLst>
              <a:ext uri="{FF2B5EF4-FFF2-40B4-BE49-F238E27FC236}">
                <a16:creationId xmlns:a16="http://schemas.microsoft.com/office/drawing/2014/main" id="{151A750B-7CE0-461A-8A13-C13C4C91939E}"/>
              </a:ext>
            </a:extLst>
          </p:cNvPr>
          <p:cNvSpPr>
            <a:spLocks noGrp="1" noChangeArrowheads="1"/>
          </p:cNvSpPr>
          <p:nvPr>
            <p:ph type="body" idx="1"/>
          </p:nvPr>
        </p:nvSpPr>
        <p:spPr>
          <a:xfrm>
            <a:off x="387351" y="871538"/>
            <a:ext cx="8649146" cy="5062537"/>
          </a:xfrm>
        </p:spPr>
        <p:txBody>
          <a:bodyPr/>
          <a:lstStyle/>
          <a:p>
            <a:pPr marL="457200" indent="-457200">
              <a:lnSpc>
                <a:spcPct val="90000"/>
              </a:lnSpc>
              <a:spcBef>
                <a:spcPct val="34000"/>
              </a:spcBef>
              <a:spcAft>
                <a:spcPct val="34000"/>
              </a:spcAft>
              <a:buClr>
                <a:srgbClr val="FF9900"/>
              </a:buClr>
              <a:buSzPct val="114000"/>
              <a:buFont typeface="Wingdings" panose="05000000000000000000" pitchFamily="2" charset="2"/>
              <a:buNone/>
              <a:defRPr/>
            </a:pPr>
            <a:endParaRPr lang="fr-FR" altLang="fr-FR" sz="1100" dirty="0">
              <a:latin typeface="Arial Narrow" panose="020B0606020202030204" pitchFamily="34" charset="0"/>
            </a:endParaRPr>
          </a:p>
          <a:p>
            <a:pPr marL="457200" indent="-457200">
              <a:lnSpc>
                <a:spcPct val="90000"/>
              </a:lnSpc>
              <a:spcBef>
                <a:spcPct val="34000"/>
              </a:spcBef>
              <a:spcAft>
                <a:spcPct val="34000"/>
              </a:spcAft>
              <a:buClr>
                <a:srgbClr val="FF9900"/>
              </a:buClr>
              <a:buSzPct val="114000"/>
              <a:buFont typeface="Wingdings" panose="05000000000000000000" pitchFamily="2" charset="2"/>
              <a:buAutoNum type="arabicPeriod"/>
              <a:defRPr/>
            </a:pPr>
            <a:endParaRPr lang="fr-FR" altLang="fr-FR" dirty="0">
              <a:solidFill>
                <a:srgbClr val="3333CC"/>
              </a:solidFill>
              <a:latin typeface="Arial Narrow" panose="020B0606020202030204" pitchFamily="34" charset="0"/>
            </a:endParaRPr>
          </a:p>
          <a:p>
            <a:pPr marL="457200" indent="-457200">
              <a:lnSpc>
                <a:spcPct val="90000"/>
              </a:lnSpc>
              <a:spcBef>
                <a:spcPct val="34000"/>
              </a:spcBef>
              <a:spcAft>
                <a:spcPct val="34000"/>
              </a:spcAft>
              <a:buClr>
                <a:srgbClr val="FF9900"/>
              </a:buClr>
              <a:buSzPct val="114000"/>
              <a:buFont typeface="Wingdings" panose="05000000000000000000" pitchFamily="2" charset="2"/>
              <a:buAutoNum type="arabicPeriod"/>
              <a:defRPr/>
            </a:pPr>
            <a:r>
              <a:rPr lang="fr-FR" altLang="fr-FR" b="1" dirty="0">
                <a:solidFill>
                  <a:schemeClr val="accent1">
                    <a:lumMod val="75000"/>
                  </a:schemeClr>
                </a:solidFill>
                <a:latin typeface="Arial" panose="020B0604020202020204" pitchFamily="34" charset="0"/>
                <a:cs typeface="Arial" panose="020B0604020202020204" pitchFamily="34" charset="0"/>
              </a:rPr>
              <a:t>Ce que nous dit le dernier rapport du GIEC </a:t>
            </a:r>
          </a:p>
          <a:p>
            <a:pPr marL="457200" lvl="0" indent="-457200">
              <a:lnSpc>
                <a:spcPct val="90000"/>
              </a:lnSpc>
              <a:spcBef>
                <a:spcPct val="34000"/>
              </a:spcBef>
              <a:spcAft>
                <a:spcPct val="34000"/>
              </a:spcAft>
              <a:buClr>
                <a:srgbClr val="FF9900"/>
              </a:buClr>
              <a:buSzPct val="114000"/>
              <a:buFont typeface="Wingdings" panose="05000000000000000000" pitchFamily="2" charset="2"/>
              <a:buAutoNum type="arabicPeriod"/>
              <a:defRPr/>
            </a:pPr>
            <a:endParaRPr lang="fr-FR" altLang="fr-FR" b="1" dirty="0">
              <a:solidFill>
                <a:schemeClr val="accent1">
                  <a:lumMod val="75000"/>
                </a:schemeClr>
              </a:solidFill>
              <a:latin typeface="Arial" panose="020B0604020202020204" pitchFamily="34" charset="0"/>
              <a:cs typeface="Arial" panose="020B0604020202020204" pitchFamily="34" charset="0"/>
            </a:endParaRPr>
          </a:p>
          <a:p>
            <a:pPr marL="457200" lvl="0" indent="-457200">
              <a:lnSpc>
                <a:spcPct val="90000"/>
              </a:lnSpc>
              <a:spcBef>
                <a:spcPct val="34000"/>
              </a:spcBef>
              <a:spcAft>
                <a:spcPct val="34000"/>
              </a:spcAft>
              <a:buClr>
                <a:srgbClr val="FF9900"/>
              </a:buClr>
              <a:buSzPct val="114000"/>
              <a:buFont typeface="Wingdings" panose="05000000000000000000" pitchFamily="2" charset="2"/>
              <a:buAutoNum type="arabicPeriod"/>
              <a:defRPr/>
            </a:pPr>
            <a:r>
              <a:rPr lang="fr-FR" altLang="fr-FR" b="1" dirty="0">
                <a:solidFill>
                  <a:schemeClr val="accent1">
                    <a:lumMod val="75000"/>
                  </a:schemeClr>
                </a:solidFill>
                <a:latin typeface="Arial" panose="020B0604020202020204" pitchFamily="34" charset="0"/>
                <a:cs typeface="Arial" panose="020B0604020202020204" pitchFamily="34" charset="0"/>
              </a:rPr>
              <a:t>Les deux jambes de la neutralité climat</a:t>
            </a:r>
          </a:p>
          <a:p>
            <a:pPr marL="457200" lvl="0" indent="-457200">
              <a:lnSpc>
                <a:spcPct val="90000"/>
              </a:lnSpc>
              <a:spcBef>
                <a:spcPct val="34000"/>
              </a:spcBef>
              <a:spcAft>
                <a:spcPct val="34000"/>
              </a:spcAft>
              <a:buClr>
                <a:srgbClr val="FF9900"/>
              </a:buClr>
              <a:buSzPct val="114000"/>
              <a:buFont typeface="Wingdings" panose="05000000000000000000" pitchFamily="2" charset="2"/>
              <a:buAutoNum type="arabicPeriod"/>
              <a:defRPr/>
            </a:pPr>
            <a:endParaRPr lang="fr-FR" altLang="fr-FR" b="1" dirty="0">
              <a:solidFill>
                <a:schemeClr val="accent1">
                  <a:lumMod val="75000"/>
                </a:schemeClr>
              </a:solidFill>
              <a:latin typeface="Arial" panose="020B0604020202020204" pitchFamily="34" charset="0"/>
              <a:cs typeface="Arial" panose="020B0604020202020204" pitchFamily="34" charset="0"/>
            </a:endParaRPr>
          </a:p>
          <a:p>
            <a:pPr marL="457200" lvl="0" indent="-457200">
              <a:lnSpc>
                <a:spcPct val="90000"/>
              </a:lnSpc>
              <a:spcBef>
                <a:spcPct val="34000"/>
              </a:spcBef>
              <a:spcAft>
                <a:spcPct val="34000"/>
              </a:spcAft>
              <a:buClr>
                <a:srgbClr val="FF9900"/>
              </a:buClr>
              <a:buSzPct val="114000"/>
              <a:buFont typeface="Wingdings" panose="05000000000000000000" pitchFamily="2" charset="2"/>
              <a:buAutoNum type="arabicPeriod"/>
              <a:defRPr/>
            </a:pPr>
            <a:r>
              <a:rPr lang="fr-FR" altLang="fr-FR" b="1" dirty="0">
                <a:solidFill>
                  <a:schemeClr val="accent1">
                    <a:lumMod val="75000"/>
                  </a:schemeClr>
                </a:solidFill>
                <a:latin typeface="Arial" panose="020B0604020202020204" pitchFamily="34" charset="0"/>
                <a:cs typeface="Arial" panose="020B0604020202020204" pitchFamily="34" charset="0"/>
              </a:rPr>
              <a:t>Les leviers de la transition énergétique bas carbone</a:t>
            </a:r>
          </a:p>
          <a:p>
            <a:pPr marL="457200" indent="-457200">
              <a:lnSpc>
                <a:spcPct val="90000"/>
              </a:lnSpc>
              <a:spcBef>
                <a:spcPct val="34000"/>
              </a:spcBef>
              <a:spcAft>
                <a:spcPct val="34000"/>
              </a:spcAft>
              <a:buClr>
                <a:srgbClr val="FF9900"/>
              </a:buClr>
              <a:buSzPct val="114000"/>
              <a:buFont typeface="Wingdings" panose="05000000000000000000" pitchFamily="2" charset="2"/>
              <a:buAutoNum type="arabicPeriod"/>
              <a:defRPr/>
            </a:pPr>
            <a:endParaRPr lang="fr-FR" altLang="fr-FR" b="1" dirty="0">
              <a:solidFill>
                <a:schemeClr val="accent1">
                  <a:lumMod val="75000"/>
                </a:schemeClr>
              </a:solidFill>
              <a:latin typeface="Arial" panose="020B0604020202020204" pitchFamily="34" charset="0"/>
              <a:cs typeface="Arial" panose="020B0604020202020204" pitchFamily="34" charset="0"/>
            </a:endParaRPr>
          </a:p>
          <a:p>
            <a:pPr marL="457200" indent="-457200">
              <a:lnSpc>
                <a:spcPct val="90000"/>
              </a:lnSpc>
              <a:spcBef>
                <a:spcPct val="34000"/>
              </a:spcBef>
              <a:spcAft>
                <a:spcPct val="34000"/>
              </a:spcAft>
              <a:buClr>
                <a:srgbClr val="FF9900"/>
              </a:buClr>
              <a:buSzPct val="114000"/>
              <a:buFont typeface="Wingdings" panose="05000000000000000000" pitchFamily="2" charset="2"/>
              <a:buAutoNum type="arabicPeriod"/>
              <a:defRPr/>
            </a:pPr>
            <a:r>
              <a:rPr lang="fr-FR" altLang="fr-FR" b="1" dirty="0">
                <a:solidFill>
                  <a:schemeClr val="accent1">
                    <a:lumMod val="75000"/>
                  </a:schemeClr>
                </a:solidFill>
                <a:latin typeface="Arial" panose="020B0604020202020204" pitchFamily="34" charset="0"/>
                <a:cs typeface="Arial" panose="020B0604020202020204" pitchFamily="34" charset="0"/>
              </a:rPr>
              <a:t>Comment accélérer ? </a:t>
            </a:r>
          </a:p>
          <a:p>
            <a:pPr marL="457200" indent="-457200">
              <a:lnSpc>
                <a:spcPct val="90000"/>
              </a:lnSpc>
              <a:spcBef>
                <a:spcPct val="34000"/>
              </a:spcBef>
              <a:spcAft>
                <a:spcPct val="34000"/>
              </a:spcAft>
              <a:buClr>
                <a:srgbClr val="FF9900"/>
              </a:buClr>
              <a:buSzPct val="114000"/>
              <a:buFont typeface="Wingdings" panose="05000000000000000000" pitchFamily="2" charset="2"/>
              <a:buAutoNum type="arabicPeriod"/>
              <a:defRPr/>
            </a:pPr>
            <a:endParaRPr lang="fr-FR" altLang="fr-FR" b="1" dirty="0">
              <a:solidFill>
                <a:schemeClr val="accent1">
                  <a:lumMod val="75000"/>
                </a:schemeClr>
              </a:solidFill>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90000"/>
              </a:lnSpc>
              <a:spcBef>
                <a:spcPct val="34000"/>
              </a:spcBef>
              <a:spcAft>
                <a:spcPct val="34000"/>
              </a:spcAft>
              <a:buClr>
                <a:srgbClr val="FF9900"/>
              </a:buClr>
              <a:buSzPct val="114000"/>
              <a:buNone/>
              <a:tabLst/>
              <a:defRPr/>
            </a:pPr>
            <a:endParaRPr kumimoji="0" lang="fr-FR" altLang="fr-FR" b="1" i="0" u="none" strike="noStrike" kern="1200" cap="none" spc="0" normalizeH="0" baseline="0" noProof="0" dirty="0">
              <a:ln>
                <a:noFill/>
              </a:ln>
              <a:solidFill>
                <a:schemeClr val="accent1">
                  <a:lumMod val="75000"/>
                </a:schemeClr>
              </a:solidFill>
              <a:effectLst/>
              <a:uLnTx/>
              <a:uFillTx/>
              <a:latin typeface="Arial" panose="020B0604020202020204" pitchFamily="34" charset="0"/>
              <a:cs typeface="Arial" panose="020B0604020202020204" pitchFamily="34" charset="0"/>
            </a:endParaRPr>
          </a:p>
          <a:p>
            <a:pPr marL="0" indent="0">
              <a:lnSpc>
                <a:spcPct val="90000"/>
              </a:lnSpc>
              <a:spcBef>
                <a:spcPct val="34000"/>
              </a:spcBef>
              <a:spcAft>
                <a:spcPct val="34000"/>
              </a:spcAft>
              <a:buClr>
                <a:srgbClr val="FF9900"/>
              </a:buClr>
              <a:buSzPct val="114000"/>
              <a:buNone/>
              <a:defRPr/>
            </a:pPr>
            <a:endParaRPr lang="fr-FR" altLang="fr-FR" b="1" dirty="0">
              <a:solidFill>
                <a:schemeClr val="accent1">
                  <a:lumMod val="75000"/>
                </a:schemeClr>
              </a:solidFill>
              <a:latin typeface="Arial" panose="020B0604020202020204" pitchFamily="34" charset="0"/>
              <a:cs typeface="Arial" panose="020B0604020202020204" pitchFamily="34" charset="0"/>
            </a:endParaRPr>
          </a:p>
          <a:p>
            <a:pPr marL="457200" indent="-457200">
              <a:lnSpc>
                <a:spcPct val="90000"/>
              </a:lnSpc>
              <a:spcBef>
                <a:spcPct val="34000"/>
              </a:spcBef>
              <a:spcAft>
                <a:spcPct val="34000"/>
              </a:spcAft>
              <a:buClr>
                <a:srgbClr val="FF9900"/>
              </a:buClr>
              <a:buSzPct val="114000"/>
              <a:buFont typeface="Wingdings" panose="05000000000000000000" pitchFamily="2" charset="2"/>
              <a:buAutoNum type="arabicPeriod"/>
              <a:defRPr/>
            </a:pPr>
            <a:endParaRPr lang="fr-FR" altLang="fr-FR" sz="2000" dirty="0">
              <a:latin typeface="Arial Narrow" panose="020B0606020202030204" pitchFamily="34" charset="0"/>
            </a:endParaRPr>
          </a:p>
          <a:p>
            <a:pPr marL="457200" indent="-457200">
              <a:lnSpc>
                <a:spcPct val="90000"/>
              </a:lnSpc>
              <a:spcBef>
                <a:spcPct val="34000"/>
              </a:spcBef>
              <a:spcAft>
                <a:spcPct val="34000"/>
              </a:spcAft>
              <a:buClr>
                <a:srgbClr val="FF9900"/>
              </a:buClr>
              <a:buSzPct val="114000"/>
              <a:buFont typeface="Wingdings" panose="05000000000000000000" pitchFamily="2" charset="2"/>
              <a:buAutoNum type="arabicPeriod"/>
              <a:defRPr/>
            </a:pPr>
            <a:endParaRPr lang="fr-FR" altLang="fr-FR" sz="2000" dirty="0">
              <a:latin typeface="Arial Narrow" panose="020B0606020202030204" pitchFamily="34" charset="0"/>
            </a:endParaRPr>
          </a:p>
          <a:p>
            <a:pPr marL="457200" indent="-457200">
              <a:lnSpc>
                <a:spcPct val="90000"/>
              </a:lnSpc>
              <a:spcBef>
                <a:spcPct val="34000"/>
              </a:spcBef>
              <a:spcAft>
                <a:spcPct val="34000"/>
              </a:spcAft>
              <a:buClr>
                <a:srgbClr val="FF9900"/>
              </a:buClr>
              <a:buSzPct val="114000"/>
              <a:buFont typeface="Wingdings" panose="05000000000000000000" pitchFamily="2" charset="2"/>
              <a:buNone/>
              <a:defRPr/>
            </a:pPr>
            <a:endParaRPr lang="fr-FR" altLang="fr-FR" sz="2000" b="0" i="1" dirty="0">
              <a:latin typeface="Arial Narrow" panose="020B0606020202030204" pitchFamily="34" charset="0"/>
            </a:endParaRPr>
          </a:p>
          <a:p>
            <a:pPr marL="457200" indent="-457200">
              <a:buFont typeface="Century Gothic" panose="020B0502020202020204" pitchFamily="34" charset="0"/>
              <a:buNone/>
              <a:defRPr/>
            </a:pPr>
            <a:endParaRPr lang="fr-FR" altLang="fr-FR" sz="1800"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6704BE8-D284-4C4E-A5FB-03249BB100D7}"/>
              </a:ext>
            </a:extLst>
          </p:cNvPr>
          <p:cNvSpPr>
            <a:spLocks noGrp="1"/>
          </p:cNvSpPr>
          <p:nvPr>
            <p:ph type="sldNum" sz="quarter" idx="12"/>
          </p:nvPr>
        </p:nvSpPr>
        <p:spPr/>
        <p:txBody>
          <a:bodyPr/>
          <a:lstStyle/>
          <a:p>
            <a:fld id="{9CF915FA-F45B-4BAD-9DC8-01A2BC84670C}" type="slidenum">
              <a:rPr lang="fr-FR" smtClean="0"/>
              <a:pPr/>
              <a:t>3</a:t>
            </a:fld>
            <a:endParaRPr lang="fr-FR" dirty="0"/>
          </a:p>
        </p:txBody>
      </p:sp>
      <p:pic>
        <p:nvPicPr>
          <p:cNvPr id="4" name="Image 3">
            <a:extLst>
              <a:ext uri="{FF2B5EF4-FFF2-40B4-BE49-F238E27FC236}">
                <a16:creationId xmlns:a16="http://schemas.microsoft.com/office/drawing/2014/main" id="{3C0C0F9C-8985-43AC-B835-96B2A65EA143}"/>
              </a:ext>
            </a:extLst>
          </p:cNvPr>
          <p:cNvPicPr>
            <a:picLocks noChangeAspect="1"/>
          </p:cNvPicPr>
          <p:nvPr/>
        </p:nvPicPr>
        <p:blipFill>
          <a:blip r:embed="rId2"/>
          <a:stretch>
            <a:fillRect/>
          </a:stretch>
        </p:blipFill>
        <p:spPr>
          <a:xfrm>
            <a:off x="17748" y="1154439"/>
            <a:ext cx="9108504" cy="5534994"/>
          </a:xfrm>
          <a:prstGeom prst="rect">
            <a:avLst/>
          </a:prstGeom>
        </p:spPr>
      </p:pic>
      <p:sp>
        <p:nvSpPr>
          <p:cNvPr id="5" name="ZoneTexte 4">
            <a:extLst>
              <a:ext uri="{FF2B5EF4-FFF2-40B4-BE49-F238E27FC236}">
                <a16:creationId xmlns:a16="http://schemas.microsoft.com/office/drawing/2014/main" id="{A1485992-D919-4522-B076-0AFFC3DF1CF1}"/>
              </a:ext>
            </a:extLst>
          </p:cNvPr>
          <p:cNvSpPr txBox="1"/>
          <p:nvPr/>
        </p:nvSpPr>
        <p:spPr>
          <a:xfrm flipH="1">
            <a:off x="17748" y="836712"/>
            <a:ext cx="5237154" cy="461665"/>
          </a:xfrm>
          <a:prstGeom prst="rect">
            <a:avLst/>
          </a:prstGeom>
          <a:noFill/>
        </p:spPr>
        <p:txBody>
          <a:bodyPr wrap="square" rtlCol="0">
            <a:spAutoFit/>
          </a:bodyPr>
          <a:lstStyle/>
          <a:p>
            <a:r>
              <a:rPr lang="fr-FR" sz="1200" b="1" dirty="0"/>
              <a:t>Ecart en °C relativement </a:t>
            </a:r>
          </a:p>
          <a:p>
            <a:r>
              <a:rPr lang="fr-FR" sz="1200" b="1" dirty="0"/>
              <a:t>à l’ère préindustrielle</a:t>
            </a:r>
          </a:p>
        </p:txBody>
      </p:sp>
      <p:sp>
        <p:nvSpPr>
          <p:cNvPr id="6" name="ZoneTexte 5">
            <a:extLst>
              <a:ext uri="{FF2B5EF4-FFF2-40B4-BE49-F238E27FC236}">
                <a16:creationId xmlns:a16="http://schemas.microsoft.com/office/drawing/2014/main" id="{37CC7914-D724-4127-800C-F03E09BAEF79}"/>
              </a:ext>
            </a:extLst>
          </p:cNvPr>
          <p:cNvSpPr txBox="1"/>
          <p:nvPr/>
        </p:nvSpPr>
        <p:spPr>
          <a:xfrm flipH="1">
            <a:off x="4927505" y="5724868"/>
            <a:ext cx="3770705" cy="276999"/>
          </a:xfrm>
          <a:prstGeom prst="rect">
            <a:avLst/>
          </a:prstGeom>
          <a:solidFill>
            <a:schemeClr val="bg1"/>
          </a:solidFill>
          <a:ln>
            <a:solidFill>
              <a:schemeClr val="tx1"/>
            </a:solidFill>
          </a:ln>
        </p:spPr>
        <p:txBody>
          <a:bodyPr wrap="square" rtlCol="0">
            <a:spAutoFit/>
          </a:bodyPr>
          <a:lstStyle/>
          <a:p>
            <a:r>
              <a:rPr lang="fr-FR" sz="1200" b="1" dirty="0"/>
              <a:t>Source des données : Hadley Center (HadCRUT5)</a:t>
            </a:r>
          </a:p>
        </p:txBody>
      </p:sp>
      <p:sp>
        <p:nvSpPr>
          <p:cNvPr id="7" name="ZoneTexte 6">
            <a:extLst>
              <a:ext uri="{FF2B5EF4-FFF2-40B4-BE49-F238E27FC236}">
                <a16:creationId xmlns:a16="http://schemas.microsoft.com/office/drawing/2014/main" id="{4770CF68-9A7D-4268-8833-F6FA98DB449D}"/>
              </a:ext>
            </a:extLst>
          </p:cNvPr>
          <p:cNvSpPr txBox="1"/>
          <p:nvPr/>
        </p:nvSpPr>
        <p:spPr>
          <a:xfrm flipH="1">
            <a:off x="899592" y="284697"/>
            <a:ext cx="7587129" cy="461665"/>
          </a:xfrm>
          <a:prstGeom prst="rect">
            <a:avLst/>
          </a:prstGeom>
          <a:noFill/>
        </p:spPr>
        <p:txBody>
          <a:bodyPr wrap="square" rtlCol="0">
            <a:spAutoFit/>
          </a:bodyPr>
          <a:lstStyle/>
          <a:p>
            <a:pPr algn="ctr"/>
            <a:r>
              <a:rPr lang="fr-FR" sz="2400" b="1" dirty="0">
                <a:solidFill>
                  <a:schemeClr val="accent1">
                    <a:lumMod val="75000"/>
                  </a:schemeClr>
                </a:solidFill>
              </a:rPr>
              <a:t>Température moyenne observée (1970-2020)</a:t>
            </a:r>
          </a:p>
        </p:txBody>
      </p:sp>
    </p:spTree>
    <p:extLst>
      <p:ext uri="{BB962C8B-B14F-4D97-AF65-F5344CB8AC3E}">
        <p14:creationId xmlns:p14="http://schemas.microsoft.com/office/powerpoint/2010/main" val="1420597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932E010E-475D-45DF-8E56-4498E4D74B7D}"/>
              </a:ext>
            </a:extLst>
          </p:cNvPr>
          <p:cNvSpPr txBox="1"/>
          <p:nvPr/>
        </p:nvSpPr>
        <p:spPr>
          <a:xfrm>
            <a:off x="2771800" y="332656"/>
            <a:ext cx="3560590" cy="523220"/>
          </a:xfrm>
          <a:prstGeom prst="rect">
            <a:avLst/>
          </a:prstGeom>
          <a:noFill/>
        </p:spPr>
        <p:txBody>
          <a:bodyPr wrap="none" rtlCol="0">
            <a:spAutoFit/>
          </a:bodyPr>
          <a:lstStyle/>
          <a:p>
            <a:r>
              <a:rPr lang="fr-FR" sz="2800" b="1" dirty="0">
                <a:solidFill>
                  <a:schemeClr val="accent1">
                    <a:lumMod val="75000"/>
                  </a:schemeClr>
                </a:solidFill>
              </a:rPr>
              <a:t>Le temps qu’il reste</a:t>
            </a:r>
          </a:p>
        </p:txBody>
      </p:sp>
      <p:sp>
        <p:nvSpPr>
          <p:cNvPr id="6" name="ZoneTexte 5">
            <a:extLst>
              <a:ext uri="{FF2B5EF4-FFF2-40B4-BE49-F238E27FC236}">
                <a16:creationId xmlns:a16="http://schemas.microsoft.com/office/drawing/2014/main" id="{692F025B-5EDE-4463-9F07-9B674006FB03}"/>
              </a:ext>
            </a:extLst>
          </p:cNvPr>
          <p:cNvSpPr txBox="1"/>
          <p:nvPr/>
        </p:nvSpPr>
        <p:spPr>
          <a:xfrm>
            <a:off x="1520509" y="1556792"/>
            <a:ext cx="5976663" cy="707886"/>
          </a:xfrm>
          <a:prstGeom prst="rect">
            <a:avLst/>
          </a:prstGeom>
          <a:noFill/>
        </p:spPr>
        <p:txBody>
          <a:bodyPr wrap="square" rtlCol="0">
            <a:spAutoFit/>
          </a:bodyPr>
          <a:lstStyle/>
          <a:p>
            <a:pPr algn="ctr"/>
            <a:r>
              <a:rPr lang="fr-FR" sz="2000" b="1" dirty="0"/>
              <a:t>Budgets carbones donnant deux chances sur trois d’atteindre la cible de température </a:t>
            </a:r>
          </a:p>
        </p:txBody>
      </p:sp>
      <p:pic>
        <p:nvPicPr>
          <p:cNvPr id="2" name="Image 1">
            <a:extLst>
              <a:ext uri="{FF2B5EF4-FFF2-40B4-BE49-F238E27FC236}">
                <a16:creationId xmlns:a16="http://schemas.microsoft.com/office/drawing/2014/main" id="{A251B66F-D182-4C53-B9E7-4243549883AA}"/>
              </a:ext>
            </a:extLst>
          </p:cNvPr>
          <p:cNvPicPr>
            <a:picLocks noChangeAspect="1"/>
          </p:cNvPicPr>
          <p:nvPr/>
        </p:nvPicPr>
        <p:blipFill>
          <a:blip r:embed="rId2"/>
          <a:stretch>
            <a:fillRect/>
          </a:stretch>
        </p:blipFill>
        <p:spPr>
          <a:xfrm>
            <a:off x="117102" y="2336687"/>
            <a:ext cx="8919394" cy="2388457"/>
          </a:xfrm>
          <a:prstGeom prst="rect">
            <a:avLst/>
          </a:prstGeom>
        </p:spPr>
      </p:pic>
    </p:spTree>
    <p:extLst>
      <p:ext uri="{BB962C8B-B14F-4D97-AF65-F5344CB8AC3E}">
        <p14:creationId xmlns:p14="http://schemas.microsoft.com/office/powerpoint/2010/main" val="3413858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8FF0934-E38A-4F40-BBEB-3E4E8F2A0593}"/>
              </a:ext>
            </a:extLst>
          </p:cNvPr>
          <p:cNvSpPr>
            <a:spLocks noGrp="1"/>
          </p:cNvSpPr>
          <p:nvPr>
            <p:ph type="sldNum" sz="quarter" idx="12"/>
          </p:nvPr>
        </p:nvSpPr>
        <p:spPr/>
        <p:txBody>
          <a:bodyPr/>
          <a:lstStyle/>
          <a:p>
            <a:fld id="{9CF915FA-F45B-4BAD-9DC8-01A2BC84670C}" type="slidenum">
              <a:rPr lang="fr-FR" smtClean="0"/>
              <a:pPr/>
              <a:t>5</a:t>
            </a:fld>
            <a:endParaRPr lang="fr-FR" dirty="0"/>
          </a:p>
        </p:txBody>
      </p:sp>
      <p:pic>
        <p:nvPicPr>
          <p:cNvPr id="4" name="Image 3">
            <a:extLst>
              <a:ext uri="{FF2B5EF4-FFF2-40B4-BE49-F238E27FC236}">
                <a16:creationId xmlns:a16="http://schemas.microsoft.com/office/drawing/2014/main" id="{3EA76B6E-843A-4541-A528-417D06410F8C}"/>
              </a:ext>
            </a:extLst>
          </p:cNvPr>
          <p:cNvPicPr>
            <a:picLocks noChangeAspect="1"/>
          </p:cNvPicPr>
          <p:nvPr/>
        </p:nvPicPr>
        <p:blipFill>
          <a:blip r:embed="rId2"/>
          <a:stretch>
            <a:fillRect/>
          </a:stretch>
        </p:blipFill>
        <p:spPr>
          <a:xfrm>
            <a:off x="93807" y="1016149"/>
            <a:ext cx="8956285" cy="5448300"/>
          </a:xfrm>
          <a:prstGeom prst="rect">
            <a:avLst/>
          </a:prstGeom>
          <a:blipFill>
            <a:blip r:embed="rId3"/>
            <a:tile tx="0" ty="0" sx="100000" sy="100000" flip="none" algn="tl"/>
          </a:blipFill>
          <a:scene3d>
            <a:camera prst="orthographicFront">
              <a:rot lat="0" lon="0" rev="0"/>
            </a:camera>
            <a:lightRig rig="threePt" dir="t"/>
          </a:scene3d>
        </p:spPr>
      </p:pic>
      <p:sp>
        <p:nvSpPr>
          <p:cNvPr id="5" name="ZoneTexte 4">
            <a:extLst>
              <a:ext uri="{FF2B5EF4-FFF2-40B4-BE49-F238E27FC236}">
                <a16:creationId xmlns:a16="http://schemas.microsoft.com/office/drawing/2014/main" id="{8FFF70E3-81E7-46B8-83B9-CDE4D9571A54}"/>
              </a:ext>
            </a:extLst>
          </p:cNvPr>
          <p:cNvSpPr txBox="1"/>
          <p:nvPr/>
        </p:nvSpPr>
        <p:spPr>
          <a:xfrm>
            <a:off x="683568" y="3740299"/>
            <a:ext cx="577402" cy="338554"/>
          </a:xfrm>
          <a:prstGeom prst="rect">
            <a:avLst/>
          </a:prstGeom>
          <a:noFill/>
        </p:spPr>
        <p:txBody>
          <a:bodyPr wrap="none" rtlCol="0">
            <a:spAutoFit/>
            <a:scene3d>
              <a:camera prst="orthographicFront">
                <a:rot lat="0" lon="0" rev="1800000"/>
              </a:camera>
              <a:lightRig rig="threePt" dir="t"/>
            </a:scene3d>
          </a:bodyPr>
          <a:lstStyle/>
          <a:p>
            <a:r>
              <a:rPr lang="fr-FR" sz="1600" b="1" dirty="0"/>
              <a:t>CO</a:t>
            </a:r>
            <a:r>
              <a:rPr lang="fr-FR" b="1" baseline="-25000" dirty="0"/>
              <a:t>2</a:t>
            </a:r>
          </a:p>
        </p:txBody>
      </p:sp>
      <p:sp>
        <p:nvSpPr>
          <p:cNvPr id="6" name="ZoneTexte 5">
            <a:extLst>
              <a:ext uri="{FF2B5EF4-FFF2-40B4-BE49-F238E27FC236}">
                <a16:creationId xmlns:a16="http://schemas.microsoft.com/office/drawing/2014/main" id="{01BCB4A0-7E89-4045-842A-9AEB49FA0486}"/>
              </a:ext>
            </a:extLst>
          </p:cNvPr>
          <p:cNvSpPr txBox="1"/>
          <p:nvPr/>
        </p:nvSpPr>
        <p:spPr>
          <a:xfrm flipH="1">
            <a:off x="899592" y="3955354"/>
            <a:ext cx="1645593" cy="338554"/>
          </a:xfrm>
          <a:prstGeom prst="rect">
            <a:avLst/>
          </a:prstGeom>
          <a:noFill/>
          <a:scene3d>
            <a:camera prst="orthographicFront">
              <a:rot lat="0" lon="0" rev="1800000"/>
            </a:camera>
            <a:lightRig rig="threePt" dir="t"/>
          </a:scene3d>
        </p:spPr>
        <p:txBody>
          <a:bodyPr wrap="square" rtlCol="0">
            <a:spAutoFit/>
          </a:bodyPr>
          <a:lstStyle/>
          <a:p>
            <a:r>
              <a:rPr lang="fr-FR" sz="1600" b="1" dirty="0"/>
              <a:t>Méthane (CH</a:t>
            </a:r>
            <a:r>
              <a:rPr lang="fr-FR" sz="1600" b="1" baseline="-25000" dirty="0"/>
              <a:t>4</a:t>
            </a:r>
            <a:r>
              <a:rPr lang="fr-FR" sz="1600" b="1" dirty="0"/>
              <a:t>)</a:t>
            </a:r>
          </a:p>
        </p:txBody>
      </p:sp>
      <p:sp>
        <p:nvSpPr>
          <p:cNvPr id="7" name="ZoneTexte 6">
            <a:extLst>
              <a:ext uri="{FF2B5EF4-FFF2-40B4-BE49-F238E27FC236}">
                <a16:creationId xmlns:a16="http://schemas.microsoft.com/office/drawing/2014/main" id="{25C0EFB9-1667-4221-9B98-C24EEE175395}"/>
              </a:ext>
            </a:extLst>
          </p:cNvPr>
          <p:cNvSpPr txBox="1"/>
          <p:nvPr/>
        </p:nvSpPr>
        <p:spPr>
          <a:xfrm flipH="1">
            <a:off x="2399009" y="3905422"/>
            <a:ext cx="1357440" cy="338554"/>
          </a:xfrm>
          <a:prstGeom prst="rect">
            <a:avLst/>
          </a:prstGeom>
          <a:noFill/>
          <a:scene3d>
            <a:camera prst="orthographicFront">
              <a:rot lat="0" lon="0" rev="1800000"/>
            </a:camera>
            <a:lightRig rig="threePt" dir="t"/>
          </a:scene3d>
        </p:spPr>
        <p:txBody>
          <a:bodyPr wrap="square" rtlCol="0">
            <a:spAutoFit/>
          </a:bodyPr>
          <a:lstStyle/>
          <a:p>
            <a:r>
              <a:rPr lang="fr-FR" sz="1600" b="1" dirty="0"/>
              <a:t>COV</a:t>
            </a:r>
            <a:r>
              <a:rPr lang="fr-FR" sz="1600" b="1" baseline="30000" dirty="0"/>
              <a:t>(*) </a:t>
            </a:r>
            <a:r>
              <a:rPr lang="fr-FR" sz="1600" b="1" dirty="0"/>
              <a:t>&amp; CO</a:t>
            </a:r>
          </a:p>
        </p:txBody>
      </p:sp>
      <p:sp>
        <p:nvSpPr>
          <p:cNvPr id="8" name="ZoneTexte 7">
            <a:extLst>
              <a:ext uri="{FF2B5EF4-FFF2-40B4-BE49-F238E27FC236}">
                <a16:creationId xmlns:a16="http://schemas.microsoft.com/office/drawing/2014/main" id="{3171C672-E2B8-4EE6-B64C-98C734BF28AB}"/>
              </a:ext>
            </a:extLst>
          </p:cNvPr>
          <p:cNvSpPr txBox="1"/>
          <p:nvPr/>
        </p:nvSpPr>
        <p:spPr>
          <a:xfrm flipH="1">
            <a:off x="1907704" y="4339686"/>
            <a:ext cx="3410665" cy="338554"/>
          </a:xfrm>
          <a:prstGeom prst="rect">
            <a:avLst/>
          </a:prstGeom>
          <a:noFill/>
          <a:scene3d>
            <a:camera prst="orthographicFront">
              <a:rot lat="0" lon="0" rev="1800000"/>
            </a:camera>
            <a:lightRig rig="threePt" dir="t"/>
          </a:scene3d>
        </p:spPr>
        <p:txBody>
          <a:bodyPr wrap="square" rtlCol="0">
            <a:spAutoFit/>
          </a:bodyPr>
          <a:lstStyle/>
          <a:p>
            <a:r>
              <a:rPr lang="fr-FR" sz="1600" b="1" dirty="0"/>
              <a:t>Gaz fluorés (CFC, HFC, HCFC)</a:t>
            </a:r>
          </a:p>
        </p:txBody>
      </p:sp>
      <p:sp>
        <p:nvSpPr>
          <p:cNvPr id="9" name="ZoneTexte 8">
            <a:extLst>
              <a:ext uri="{FF2B5EF4-FFF2-40B4-BE49-F238E27FC236}">
                <a16:creationId xmlns:a16="http://schemas.microsoft.com/office/drawing/2014/main" id="{B9C0483B-90AC-4070-9066-579501E3F4DC}"/>
              </a:ext>
            </a:extLst>
          </p:cNvPr>
          <p:cNvSpPr txBox="1"/>
          <p:nvPr/>
        </p:nvSpPr>
        <p:spPr>
          <a:xfrm>
            <a:off x="3707904" y="4170409"/>
            <a:ext cx="2710015" cy="338554"/>
          </a:xfrm>
          <a:prstGeom prst="rect">
            <a:avLst/>
          </a:prstGeom>
          <a:noFill/>
          <a:scene3d>
            <a:camera prst="orthographicFront">
              <a:rot lat="0" lon="0" rev="1800000"/>
            </a:camera>
            <a:lightRig rig="threePt" dir="t"/>
          </a:scene3d>
        </p:spPr>
        <p:txBody>
          <a:bodyPr wrap="square" rtlCol="0">
            <a:spAutoFit/>
          </a:bodyPr>
          <a:lstStyle/>
          <a:p>
            <a:r>
              <a:rPr lang="fr-FR" sz="1600" b="1" dirty="0"/>
              <a:t>Protoxyde d’azote (N</a:t>
            </a:r>
            <a:r>
              <a:rPr lang="fr-FR" sz="1600" b="1" baseline="-25000" dirty="0"/>
              <a:t>2</a:t>
            </a:r>
            <a:r>
              <a:rPr lang="fr-FR" sz="1600" b="1" dirty="0"/>
              <a:t>O)</a:t>
            </a:r>
          </a:p>
        </p:txBody>
      </p:sp>
      <p:sp>
        <p:nvSpPr>
          <p:cNvPr id="10" name="ZoneTexte 9">
            <a:extLst>
              <a:ext uri="{FF2B5EF4-FFF2-40B4-BE49-F238E27FC236}">
                <a16:creationId xmlns:a16="http://schemas.microsoft.com/office/drawing/2014/main" id="{21ED6F3A-C338-430F-BA14-1CFF7FE11E14}"/>
              </a:ext>
            </a:extLst>
          </p:cNvPr>
          <p:cNvSpPr txBox="1"/>
          <p:nvPr/>
        </p:nvSpPr>
        <p:spPr>
          <a:xfrm>
            <a:off x="5148064" y="4519620"/>
            <a:ext cx="2276585" cy="369332"/>
          </a:xfrm>
          <a:prstGeom prst="rect">
            <a:avLst/>
          </a:prstGeom>
          <a:noFill/>
          <a:scene3d>
            <a:camera prst="orthographicFront">
              <a:rot lat="0" lon="0" rev="1800000"/>
            </a:camera>
            <a:lightRig rig="threePt" dir="t"/>
          </a:scene3d>
        </p:spPr>
        <p:txBody>
          <a:bodyPr wrap="none" rtlCol="0">
            <a:spAutoFit/>
          </a:bodyPr>
          <a:lstStyle/>
          <a:p>
            <a:r>
              <a:rPr lang="fr-FR" sz="1600" b="1" dirty="0"/>
              <a:t>Oxydes d’azote (NO</a:t>
            </a:r>
            <a:r>
              <a:rPr lang="fr-FR" sz="1600" b="1" baseline="-25000" dirty="0"/>
              <a:t>x</a:t>
            </a:r>
            <a:r>
              <a:rPr lang="fr-FR" dirty="0"/>
              <a:t>)</a:t>
            </a:r>
          </a:p>
        </p:txBody>
      </p:sp>
      <p:sp>
        <p:nvSpPr>
          <p:cNvPr id="11" name="ZoneTexte 10">
            <a:extLst>
              <a:ext uri="{FF2B5EF4-FFF2-40B4-BE49-F238E27FC236}">
                <a16:creationId xmlns:a16="http://schemas.microsoft.com/office/drawing/2014/main" id="{6F95718C-1AB6-4597-A7C3-89E97EAF74D4}"/>
              </a:ext>
            </a:extLst>
          </p:cNvPr>
          <p:cNvSpPr txBox="1"/>
          <p:nvPr/>
        </p:nvSpPr>
        <p:spPr>
          <a:xfrm flipH="1">
            <a:off x="7337485" y="5179751"/>
            <a:ext cx="1475184" cy="338554"/>
          </a:xfrm>
          <a:prstGeom prst="rect">
            <a:avLst/>
          </a:prstGeom>
          <a:noFill/>
          <a:scene3d>
            <a:camera prst="orthographicFront">
              <a:rot lat="0" lon="0" rev="1800000"/>
            </a:camera>
            <a:lightRig rig="threePt" dir="t"/>
          </a:scene3d>
        </p:spPr>
        <p:txBody>
          <a:bodyPr wrap="square" rtlCol="0">
            <a:spAutoFit/>
          </a:bodyPr>
          <a:lstStyle/>
          <a:p>
            <a:r>
              <a:rPr lang="fr-FR" sz="1600" b="1" dirty="0"/>
              <a:t>Aérosols</a:t>
            </a:r>
          </a:p>
        </p:txBody>
      </p:sp>
      <p:sp>
        <p:nvSpPr>
          <p:cNvPr id="12" name="Rectangle 11">
            <a:extLst>
              <a:ext uri="{FF2B5EF4-FFF2-40B4-BE49-F238E27FC236}">
                <a16:creationId xmlns:a16="http://schemas.microsoft.com/office/drawing/2014/main" id="{43EC994B-D303-4A33-9CCB-C23654945442}"/>
              </a:ext>
            </a:extLst>
          </p:cNvPr>
          <p:cNvSpPr/>
          <p:nvPr/>
        </p:nvSpPr>
        <p:spPr>
          <a:xfrm>
            <a:off x="826665" y="5785256"/>
            <a:ext cx="434305" cy="223900"/>
          </a:xfrm>
          <a:prstGeom prst="rect">
            <a:avLst/>
          </a:prstGeom>
          <a:solidFill>
            <a:schemeClr val="accent1">
              <a:lumMod val="40000"/>
              <a:lumOff val="6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27664183-50EB-4509-8C90-92FA3A3ACB93}"/>
              </a:ext>
            </a:extLst>
          </p:cNvPr>
          <p:cNvSpPr txBox="1"/>
          <p:nvPr/>
        </p:nvSpPr>
        <p:spPr>
          <a:xfrm flipH="1">
            <a:off x="1262458" y="5782173"/>
            <a:ext cx="2493991" cy="276999"/>
          </a:xfrm>
          <a:prstGeom prst="rect">
            <a:avLst/>
          </a:prstGeom>
          <a:noFill/>
        </p:spPr>
        <p:txBody>
          <a:bodyPr wrap="square" rtlCol="0">
            <a:spAutoFit/>
          </a:bodyPr>
          <a:lstStyle/>
          <a:p>
            <a:r>
              <a:rPr lang="fr-FR" sz="1200" b="1" dirty="0"/>
              <a:t>Gaz à effet de serre</a:t>
            </a:r>
          </a:p>
        </p:txBody>
      </p:sp>
      <p:sp>
        <p:nvSpPr>
          <p:cNvPr id="14" name="Rectangle 13">
            <a:extLst>
              <a:ext uri="{FF2B5EF4-FFF2-40B4-BE49-F238E27FC236}">
                <a16:creationId xmlns:a16="http://schemas.microsoft.com/office/drawing/2014/main" id="{B7BEFC67-BD0E-4A5A-8CF2-D6BC6E06ED5F}"/>
              </a:ext>
            </a:extLst>
          </p:cNvPr>
          <p:cNvSpPr/>
          <p:nvPr/>
        </p:nvSpPr>
        <p:spPr>
          <a:xfrm>
            <a:off x="2987824" y="5812557"/>
            <a:ext cx="432048" cy="223900"/>
          </a:xfrm>
          <a:prstGeom prst="rect">
            <a:avLst/>
          </a:prstGeom>
          <a:solidFill>
            <a:schemeClr val="accent3">
              <a:lumMod val="40000"/>
              <a:lumOff val="6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DA2C9A78-D58C-4944-A963-7537C53DBB74}"/>
              </a:ext>
            </a:extLst>
          </p:cNvPr>
          <p:cNvSpPr txBox="1"/>
          <p:nvPr/>
        </p:nvSpPr>
        <p:spPr>
          <a:xfrm flipH="1">
            <a:off x="3399711" y="5812557"/>
            <a:ext cx="2886645" cy="276999"/>
          </a:xfrm>
          <a:prstGeom prst="rect">
            <a:avLst/>
          </a:prstGeom>
          <a:noFill/>
        </p:spPr>
        <p:txBody>
          <a:bodyPr wrap="square" rtlCol="0">
            <a:spAutoFit/>
          </a:bodyPr>
          <a:lstStyle/>
          <a:p>
            <a:r>
              <a:rPr lang="fr-FR" sz="1200" b="1" dirty="0"/>
              <a:t>Autres rejets atmosphériques</a:t>
            </a:r>
          </a:p>
        </p:txBody>
      </p:sp>
      <p:sp>
        <p:nvSpPr>
          <p:cNvPr id="16" name="ZoneTexte 15">
            <a:extLst>
              <a:ext uri="{FF2B5EF4-FFF2-40B4-BE49-F238E27FC236}">
                <a16:creationId xmlns:a16="http://schemas.microsoft.com/office/drawing/2014/main" id="{8C6E485F-FA6C-4124-B443-349A0B045648}"/>
              </a:ext>
            </a:extLst>
          </p:cNvPr>
          <p:cNvSpPr txBox="1"/>
          <p:nvPr/>
        </p:nvSpPr>
        <p:spPr>
          <a:xfrm flipH="1">
            <a:off x="11088" y="139737"/>
            <a:ext cx="9121724" cy="461665"/>
          </a:xfrm>
          <a:prstGeom prst="rect">
            <a:avLst/>
          </a:prstGeom>
          <a:noFill/>
        </p:spPr>
        <p:txBody>
          <a:bodyPr wrap="square" rtlCol="0">
            <a:spAutoFit/>
          </a:bodyPr>
          <a:lstStyle/>
          <a:p>
            <a:pPr algn="ctr"/>
            <a:r>
              <a:rPr lang="fr-FR" sz="2400" b="1" dirty="0">
                <a:solidFill>
                  <a:schemeClr val="accent1">
                    <a:lumMod val="75000"/>
                  </a:schemeClr>
                </a:solidFill>
              </a:rPr>
              <a:t>Contributions des rejets atmosphériques au réchauffement</a:t>
            </a:r>
          </a:p>
        </p:txBody>
      </p:sp>
      <p:sp>
        <p:nvSpPr>
          <p:cNvPr id="18" name="Rectangle 17">
            <a:extLst>
              <a:ext uri="{FF2B5EF4-FFF2-40B4-BE49-F238E27FC236}">
                <a16:creationId xmlns:a16="http://schemas.microsoft.com/office/drawing/2014/main" id="{9BB8CB96-0629-4B56-BCA2-A623431C4A09}"/>
              </a:ext>
            </a:extLst>
          </p:cNvPr>
          <p:cNvSpPr/>
          <p:nvPr/>
        </p:nvSpPr>
        <p:spPr>
          <a:xfrm>
            <a:off x="600372" y="6192320"/>
            <a:ext cx="8532440" cy="1158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463EFEB0-50A6-4AFE-A97C-B900132027FD}"/>
              </a:ext>
            </a:extLst>
          </p:cNvPr>
          <p:cNvSpPr/>
          <p:nvPr/>
        </p:nvSpPr>
        <p:spPr>
          <a:xfrm>
            <a:off x="539552" y="1196752"/>
            <a:ext cx="8532440" cy="906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a:extLst>
              <a:ext uri="{FF2B5EF4-FFF2-40B4-BE49-F238E27FC236}">
                <a16:creationId xmlns:a16="http://schemas.microsoft.com/office/drawing/2014/main" id="{2D406E7C-0CAA-416F-BA80-0B569885510A}"/>
              </a:ext>
            </a:extLst>
          </p:cNvPr>
          <p:cNvSpPr txBox="1"/>
          <p:nvPr/>
        </p:nvSpPr>
        <p:spPr>
          <a:xfrm>
            <a:off x="11088" y="666259"/>
            <a:ext cx="2664296" cy="461665"/>
          </a:xfrm>
          <a:prstGeom prst="rect">
            <a:avLst/>
          </a:prstGeom>
          <a:noFill/>
        </p:spPr>
        <p:txBody>
          <a:bodyPr wrap="square" rtlCol="0">
            <a:spAutoFit/>
          </a:bodyPr>
          <a:lstStyle/>
          <a:p>
            <a:r>
              <a:rPr lang="fr-FR" sz="1200" b="1" dirty="0"/>
              <a:t>Ecart de température en °C relativement à l’ère préindustrielle</a:t>
            </a:r>
          </a:p>
        </p:txBody>
      </p:sp>
      <p:sp>
        <p:nvSpPr>
          <p:cNvPr id="22" name="ZoneTexte 21">
            <a:extLst>
              <a:ext uri="{FF2B5EF4-FFF2-40B4-BE49-F238E27FC236}">
                <a16:creationId xmlns:a16="http://schemas.microsoft.com/office/drawing/2014/main" id="{C43AB3CC-35EB-460C-9594-C917B141C3DB}"/>
              </a:ext>
            </a:extLst>
          </p:cNvPr>
          <p:cNvSpPr txBox="1"/>
          <p:nvPr/>
        </p:nvSpPr>
        <p:spPr>
          <a:xfrm flipH="1">
            <a:off x="5782490" y="6437146"/>
            <a:ext cx="3109990" cy="276999"/>
          </a:xfrm>
          <a:prstGeom prst="rect">
            <a:avLst/>
          </a:prstGeom>
          <a:solidFill>
            <a:schemeClr val="bg1"/>
          </a:solidFill>
        </p:spPr>
        <p:txBody>
          <a:bodyPr wrap="square" rtlCol="0">
            <a:spAutoFit/>
          </a:bodyPr>
          <a:lstStyle/>
          <a:p>
            <a:r>
              <a:rPr lang="fr-FR" sz="1200" b="1" dirty="0"/>
              <a:t>Source  des données : GIEC, AR6-WG1</a:t>
            </a:r>
          </a:p>
        </p:txBody>
      </p:sp>
      <p:sp>
        <p:nvSpPr>
          <p:cNvPr id="23" name="ZoneTexte 22">
            <a:extLst>
              <a:ext uri="{FF2B5EF4-FFF2-40B4-BE49-F238E27FC236}">
                <a16:creationId xmlns:a16="http://schemas.microsoft.com/office/drawing/2014/main" id="{61664933-F316-4159-941C-0DC98551B7E3}"/>
              </a:ext>
            </a:extLst>
          </p:cNvPr>
          <p:cNvSpPr txBox="1"/>
          <p:nvPr/>
        </p:nvSpPr>
        <p:spPr>
          <a:xfrm>
            <a:off x="5077676" y="784566"/>
            <a:ext cx="3888433" cy="523220"/>
          </a:xfrm>
          <a:prstGeom prst="rect">
            <a:avLst/>
          </a:prstGeom>
          <a:noFill/>
        </p:spPr>
        <p:txBody>
          <a:bodyPr wrap="square" rtlCol="0">
            <a:spAutoFit/>
          </a:bodyPr>
          <a:lstStyle/>
          <a:p>
            <a:r>
              <a:rPr lang="fr-FR" sz="1400" b="1" dirty="0"/>
              <a:t>Valeurs centrales calculées par le GIEC à partir des études sur le forçage radiatif</a:t>
            </a:r>
          </a:p>
        </p:txBody>
      </p:sp>
      <p:sp>
        <p:nvSpPr>
          <p:cNvPr id="24" name="Flèche : haut 23">
            <a:extLst>
              <a:ext uri="{FF2B5EF4-FFF2-40B4-BE49-F238E27FC236}">
                <a16:creationId xmlns:a16="http://schemas.microsoft.com/office/drawing/2014/main" id="{4B8B2236-7174-4C0B-9B70-69EEABBA3E05}"/>
              </a:ext>
            </a:extLst>
          </p:cNvPr>
          <p:cNvSpPr/>
          <p:nvPr/>
        </p:nvSpPr>
        <p:spPr>
          <a:xfrm>
            <a:off x="168850" y="1378144"/>
            <a:ext cx="154678" cy="2068853"/>
          </a:xfrm>
          <a:prstGeom prst="upArrow">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Flèche : bas 24">
            <a:extLst>
              <a:ext uri="{FF2B5EF4-FFF2-40B4-BE49-F238E27FC236}">
                <a16:creationId xmlns:a16="http://schemas.microsoft.com/office/drawing/2014/main" id="{03829F23-3C44-4203-BDC4-2FDCBC890FDE}"/>
              </a:ext>
            </a:extLst>
          </p:cNvPr>
          <p:cNvSpPr/>
          <p:nvPr/>
        </p:nvSpPr>
        <p:spPr>
          <a:xfrm>
            <a:off x="179512" y="3932304"/>
            <a:ext cx="149800" cy="2068853"/>
          </a:xfrm>
          <a:prstGeom prst="downArrow">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A4CBF60A-06CB-4B28-9041-1B84C3009425}"/>
              </a:ext>
            </a:extLst>
          </p:cNvPr>
          <p:cNvSpPr txBox="1"/>
          <p:nvPr/>
        </p:nvSpPr>
        <p:spPr>
          <a:xfrm>
            <a:off x="672752" y="6450798"/>
            <a:ext cx="4798213" cy="276999"/>
          </a:xfrm>
          <a:prstGeom prst="rect">
            <a:avLst/>
          </a:prstGeom>
          <a:noFill/>
        </p:spPr>
        <p:txBody>
          <a:bodyPr wrap="square" rtlCol="0">
            <a:spAutoFit/>
          </a:bodyPr>
          <a:lstStyle/>
          <a:p>
            <a:r>
              <a:rPr lang="fr-FR" sz="1200" b="1" dirty="0"/>
              <a:t>* COV = composés organiques volatiles</a:t>
            </a:r>
          </a:p>
        </p:txBody>
      </p:sp>
    </p:spTree>
    <p:extLst>
      <p:ext uri="{BB962C8B-B14F-4D97-AF65-F5344CB8AC3E}">
        <p14:creationId xmlns:p14="http://schemas.microsoft.com/office/powerpoint/2010/main" val="2787699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284D49-3592-435D-A8DD-548CB460309F}"/>
              </a:ext>
            </a:extLst>
          </p:cNvPr>
          <p:cNvSpPr>
            <a:spLocks noGrp="1"/>
          </p:cNvSpPr>
          <p:nvPr>
            <p:ph type="title"/>
          </p:nvPr>
        </p:nvSpPr>
        <p:spPr>
          <a:xfrm>
            <a:off x="395537" y="115888"/>
            <a:ext cx="8496944" cy="864000"/>
          </a:xfrm>
        </p:spPr>
        <p:txBody>
          <a:bodyPr/>
          <a:lstStyle/>
          <a:p>
            <a:pPr algn="ctr"/>
            <a:r>
              <a:rPr lang="fr-FR" sz="2400" dirty="0">
                <a:latin typeface="Arial Nova" panose="020B0504020202020204" pitchFamily="34" charset="0"/>
              </a:rPr>
              <a:t>Les deux jambes de la neutralité climatique</a:t>
            </a:r>
          </a:p>
        </p:txBody>
      </p:sp>
      <p:sp>
        <p:nvSpPr>
          <p:cNvPr id="4" name="Espace réservé du numéro de diapositive 3">
            <a:extLst>
              <a:ext uri="{FF2B5EF4-FFF2-40B4-BE49-F238E27FC236}">
                <a16:creationId xmlns:a16="http://schemas.microsoft.com/office/drawing/2014/main" id="{CEF8CA30-2F99-4206-8A44-7BB109021D87}"/>
              </a:ext>
            </a:extLst>
          </p:cNvPr>
          <p:cNvSpPr>
            <a:spLocks noGrp="1"/>
          </p:cNvSpPr>
          <p:nvPr>
            <p:ph type="sldNum" sz="quarter" idx="12"/>
          </p:nvPr>
        </p:nvSpPr>
        <p:spPr/>
        <p:txBody>
          <a:bodyPr/>
          <a:lstStyle/>
          <a:p>
            <a:fld id="{9CF915FA-F45B-4BAD-9DC8-01A2BC84670C}" type="slidenum">
              <a:rPr lang="fr-FR" smtClean="0"/>
              <a:pPr/>
              <a:t>6</a:t>
            </a:fld>
            <a:endParaRPr lang="fr-FR" dirty="0"/>
          </a:p>
        </p:txBody>
      </p:sp>
      <p:sp>
        <p:nvSpPr>
          <p:cNvPr id="10" name="ZoneTexte 9">
            <a:extLst>
              <a:ext uri="{FF2B5EF4-FFF2-40B4-BE49-F238E27FC236}">
                <a16:creationId xmlns:a16="http://schemas.microsoft.com/office/drawing/2014/main" id="{B5D2CEC2-56C1-41E8-8F7A-8B45D7CC80E7}"/>
              </a:ext>
            </a:extLst>
          </p:cNvPr>
          <p:cNvSpPr txBox="1"/>
          <p:nvPr/>
        </p:nvSpPr>
        <p:spPr>
          <a:xfrm>
            <a:off x="2680115" y="5919804"/>
            <a:ext cx="6303261" cy="923330"/>
          </a:xfrm>
          <a:prstGeom prst="rect">
            <a:avLst/>
          </a:prstGeom>
          <a:noFill/>
        </p:spPr>
        <p:txBody>
          <a:bodyPr wrap="square" rtlCol="0">
            <a:spAutoFit/>
          </a:bodyPr>
          <a:lstStyle/>
          <a:p>
            <a:r>
              <a:rPr lang="fr-FR" b="1" dirty="0">
                <a:latin typeface="+mj-lt"/>
              </a:rPr>
              <a:t>Agriculture &amp; Forêts :  de 20 à 25 % des émissions de GES.</a:t>
            </a:r>
          </a:p>
          <a:p>
            <a:r>
              <a:rPr lang="fr-FR" b="1" dirty="0">
                <a:latin typeface="+mj-lt"/>
              </a:rPr>
              <a:t>L’enjeu de la préservation des puits de carbone (plantes &amp; sols)</a:t>
            </a:r>
          </a:p>
          <a:p>
            <a:r>
              <a:rPr lang="fr-FR" b="1" dirty="0">
                <a:latin typeface="+mj-lt"/>
              </a:rPr>
              <a:t>Lien climat - biodiversité</a:t>
            </a:r>
          </a:p>
        </p:txBody>
      </p:sp>
      <p:cxnSp>
        <p:nvCxnSpPr>
          <p:cNvPr id="5" name="Connecteur droit avec flèche 4">
            <a:extLst>
              <a:ext uri="{FF2B5EF4-FFF2-40B4-BE49-F238E27FC236}">
                <a16:creationId xmlns:a16="http://schemas.microsoft.com/office/drawing/2014/main" id="{D2C7D225-B62E-45B1-B4B3-BB421E780544}"/>
              </a:ext>
            </a:extLst>
          </p:cNvPr>
          <p:cNvCxnSpPr>
            <a:cxnSpLocks/>
          </p:cNvCxnSpPr>
          <p:nvPr/>
        </p:nvCxnSpPr>
        <p:spPr>
          <a:xfrm flipV="1">
            <a:off x="312126" y="2750321"/>
            <a:ext cx="2277094" cy="1220928"/>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
            <a:extLst>
              <a:ext uri="{FF2B5EF4-FFF2-40B4-BE49-F238E27FC236}">
                <a16:creationId xmlns:a16="http://schemas.microsoft.com/office/drawing/2014/main" id="{4F525472-05BE-4B2A-84AE-F36B5B0E8C8C}"/>
              </a:ext>
            </a:extLst>
          </p:cNvPr>
          <p:cNvCxnSpPr>
            <a:cxnSpLocks/>
          </p:cNvCxnSpPr>
          <p:nvPr/>
        </p:nvCxnSpPr>
        <p:spPr>
          <a:xfrm>
            <a:off x="312126" y="4149080"/>
            <a:ext cx="1738838" cy="1220928"/>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3" name="ZoneTexte 12">
            <a:extLst>
              <a:ext uri="{FF2B5EF4-FFF2-40B4-BE49-F238E27FC236}">
                <a16:creationId xmlns:a16="http://schemas.microsoft.com/office/drawing/2014/main" id="{90DF658A-8347-43D9-ADCA-D4FDB021A639}"/>
              </a:ext>
            </a:extLst>
          </p:cNvPr>
          <p:cNvSpPr txBox="1"/>
          <p:nvPr/>
        </p:nvSpPr>
        <p:spPr>
          <a:xfrm>
            <a:off x="2680115" y="2352588"/>
            <a:ext cx="1665041" cy="707886"/>
          </a:xfrm>
          <a:prstGeom prst="rect">
            <a:avLst/>
          </a:prstGeom>
          <a:noFill/>
          <a:ln w="25400">
            <a:solidFill>
              <a:schemeClr val="accent1">
                <a:shade val="95000"/>
                <a:satMod val="105000"/>
              </a:schemeClr>
            </a:solidFill>
          </a:ln>
        </p:spPr>
        <p:txBody>
          <a:bodyPr wrap="square" rtlCol="0">
            <a:spAutoFit/>
          </a:bodyPr>
          <a:lstStyle/>
          <a:p>
            <a:r>
              <a:rPr lang="en-US" sz="2000" b="1" dirty="0">
                <a:solidFill>
                  <a:srgbClr val="002060"/>
                </a:solidFill>
              </a:rPr>
              <a:t>Transition</a:t>
            </a:r>
          </a:p>
          <a:p>
            <a:r>
              <a:rPr lang="fr-FR" sz="2000" b="1" cap="all" dirty="0">
                <a:solidFill>
                  <a:srgbClr val="002060"/>
                </a:solidFill>
              </a:rPr>
              <a:t>é</a:t>
            </a:r>
            <a:r>
              <a:rPr lang="fr-FR" sz="2000" b="1" dirty="0">
                <a:solidFill>
                  <a:srgbClr val="002060"/>
                </a:solidFill>
              </a:rPr>
              <a:t>nergétique</a:t>
            </a:r>
          </a:p>
        </p:txBody>
      </p:sp>
      <p:sp>
        <p:nvSpPr>
          <p:cNvPr id="15" name="ZoneTexte 14">
            <a:extLst>
              <a:ext uri="{FF2B5EF4-FFF2-40B4-BE49-F238E27FC236}">
                <a16:creationId xmlns:a16="http://schemas.microsoft.com/office/drawing/2014/main" id="{70F393CF-CBEA-4781-A294-71D8AE9624E2}"/>
              </a:ext>
            </a:extLst>
          </p:cNvPr>
          <p:cNvSpPr txBox="1"/>
          <p:nvPr/>
        </p:nvSpPr>
        <p:spPr>
          <a:xfrm>
            <a:off x="2158236" y="5133234"/>
            <a:ext cx="2133217" cy="707886"/>
          </a:xfrm>
          <a:prstGeom prst="rect">
            <a:avLst/>
          </a:prstGeom>
          <a:noFill/>
          <a:ln w="25400">
            <a:solidFill>
              <a:schemeClr val="accent1">
                <a:shade val="95000"/>
                <a:satMod val="105000"/>
              </a:schemeClr>
            </a:solidFill>
          </a:ln>
        </p:spPr>
        <p:txBody>
          <a:bodyPr wrap="square" rtlCol="0">
            <a:spAutoFit/>
          </a:bodyPr>
          <a:lstStyle/>
          <a:p>
            <a:r>
              <a:rPr lang="en-US" sz="2000" b="1" dirty="0">
                <a:solidFill>
                  <a:srgbClr val="002060"/>
                </a:solidFill>
              </a:rPr>
              <a:t>Transition</a:t>
            </a:r>
          </a:p>
          <a:p>
            <a:r>
              <a:rPr lang="fr-FR" sz="2000" b="1" dirty="0">
                <a:solidFill>
                  <a:srgbClr val="002060"/>
                </a:solidFill>
              </a:rPr>
              <a:t>Agroécologique</a:t>
            </a:r>
          </a:p>
        </p:txBody>
      </p:sp>
      <p:pic>
        <p:nvPicPr>
          <p:cNvPr id="18" name="Image 17">
            <a:extLst>
              <a:ext uri="{FF2B5EF4-FFF2-40B4-BE49-F238E27FC236}">
                <a16:creationId xmlns:a16="http://schemas.microsoft.com/office/drawing/2014/main" id="{B2A1C6C6-9B21-4B1D-B081-7A30BEC2F977}"/>
              </a:ext>
            </a:extLst>
          </p:cNvPr>
          <p:cNvPicPr>
            <a:picLocks noChangeAspect="1"/>
          </p:cNvPicPr>
          <p:nvPr/>
        </p:nvPicPr>
        <p:blipFill>
          <a:blip r:embed="rId2"/>
          <a:stretch>
            <a:fillRect/>
          </a:stretch>
        </p:blipFill>
        <p:spPr>
          <a:xfrm rot="10800000" flipV="1">
            <a:off x="6313207" y="4544958"/>
            <a:ext cx="1944241" cy="1296162"/>
          </a:xfrm>
          <a:prstGeom prst="rect">
            <a:avLst/>
          </a:prstGeom>
        </p:spPr>
      </p:pic>
      <p:pic>
        <p:nvPicPr>
          <p:cNvPr id="22" name="Image 21">
            <a:extLst>
              <a:ext uri="{FF2B5EF4-FFF2-40B4-BE49-F238E27FC236}">
                <a16:creationId xmlns:a16="http://schemas.microsoft.com/office/drawing/2014/main" id="{F07A376D-5816-43BB-97B4-4C102BAB22BB}"/>
              </a:ext>
            </a:extLst>
          </p:cNvPr>
          <p:cNvPicPr>
            <a:picLocks noChangeAspect="1"/>
          </p:cNvPicPr>
          <p:nvPr/>
        </p:nvPicPr>
        <p:blipFill>
          <a:blip r:embed="rId3"/>
          <a:stretch>
            <a:fillRect/>
          </a:stretch>
        </p:blipFill>
        <p:spPr>
          <a:xfrm>
            <a:off x="4396988" y="1063747"/>
            <a:ext cx="1469995" cy="2018130"/>
          </a:xfrm>
          <a:prstGeom prst="rect">
            <a:avLst/>
          </a:prstGeom>
        </p:spPr>
      </p:pic>
      <p:sp>
        <p:nvSpPr>
          <p:cNvPr id="3" name="ZoneTexte 2">
            <a:extLst>
              <a:ext uri="{FF2B5EF4-FFF2-40B4-BE49-F238E27FC236}">
                <a16:creationId xmlns:a16="http://schemas.microsoft.com/office/drawing/2014/main" id="{92CA9933-32FB-4F35-BF76-762491322D5C}"/>
              </a:ext>
            </a:extLst>
          </p:cNvPr>
          <p:cNvSpPr txBox="1"/>
          <p:nvPr/>
        </p:nvSpPr>
        <p:spPr>
          <a:xfrm>
            <a:off x="2589220" y="3139157"/>
            <a:ext cx="6303261" cy="923330"/>
          </a:xfrm>
          <a:prstGeom prst="rect">
            <a:avLst/>
          </a:prstGeom>
          <a:noFill/>
        </p:spPr>
        <p:txBody>
          <a:bodyPr wrap="square" rtlCol="0">
            <a:spAutoFit/>
          </a:bodyPr>
          <a:lstStyle/>
          <a:p>
            <a:r>
              <a:rPr lang="fr-FR" b="1" dirty="0">
                <a:latin typeface="+mj-lt"/>
              </a:rPr>
              <a:t>Charbon, pétrole, gaz :  70 % des émissions mondiales de GES  </a:t>
            </a:r>
          </a:p>
          <a:p>
            <a:r>
              <a:rPr lang="fr-FR" b="1" dirty="0">
                <a:latin typeface="+mj-lt"/>
              </a:rPr>
              <a:t>La bascule vers les énergies renouvelables ; le désinvestissement des énergies fossiles ; la sobriété énergétique, </a:t>
            </a:r>
          </a:p>
        </p:txBody>
      </p:sp>
      <p:pic>
        <p:nvPicPr>
          <p:cNvPr id="14" name="Image 13">
            <a:extLst>
              <a:ext uri="{FF2B5EF4-FFF2-40B4-BE49-F238E27FC236}">
                <a16:creationId xmlns:a16="http://schemas.microsoft.com/office/drawing/2014/main" id="{4F126729-56BB-4DE4-97D4-BA4E155701FB}"/>
              </a:ext>
            </a:extLst>
          </p:cNvPr>
          <p:cNvPicPr>
            <a:picLocks noChangeAspect="1"/>
          </p:cNvPicPr>
          <p:nvPr/>
        </p:nvPicPr>
        <p:blipFill>
          <a:blip r:embed="rId4"/>
          <a:stretch>
            <a:fillRect/>
          </a:stretch>
        </p:blipFill>
        <p:spPr>
          <a:xfrm>
            <a:off x="5866983" y="1795033"/>
            <a:ext cx="2031224" cy="1286844"/>
          </a:xfrm>
          <a:prstGeom prst="rect">
            <a:avLst/>
          </a:prstGeom>
        </p:spPr>
      </p:pic>
      <p:pic>
        <p:nvPicPr>
          <p:cNvPr id="17" name="Image 16">
            <a:extLst>
              <a:ext uri="{FF2B5EF4-FFF2-40B4-BE49-F238E27FC236}">
                <a16:creationId xmlns:a16="http://schemas.microsoft.com/office/drawing/2014/main" id="{F20DB915-B0E9-4EC1-85AF-17AAF627A1ED}"/>
              </a:ext>
            </a:extLst>
          </p:cNvPr>
          <p:cNvPicPr>
            <a:picLocks noChangeAspect="1"/>
          </p:cNvPicPr>
          <p:nvPr/>
        </p:nvPicPr>
        <p:blipFill>
          <a:blip r:embed="rId5"/>
          <a:stretch>
            <a:fillRect/>
          </a:stretch>
        </p:blipFill>
        <p:spPr>
          <a:xfrm>
            <a:off x="4345155" y="4544959"/>
            <a:ext cx="1968051" cy="1296162"/>
          </a:xfrm>
          <a:prstGeom prst="rect">
            <a:avLst/>
          </a:prstGeom>
        </p:spPr>
      </p:pic>
    </p:spTree>
    <p:extLst>
      <p:ext uri="{BB962C8B-B14F-4D97-AF65-F5344CB8AC3E}">
        <p14:creationId xmlns:p14="http://schemas.microsoft.com/office/powerpoint/2010/main" val="1166336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4D0BF43-AA45-4BA5-96B0-5D479D919372}"/>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CF915FA-F45B-4BAD-9DC8-01A2BC84670C}" type="slidenum">
              <a:rPr kumimoji="0" lang="fr-FR" sz="825" b="1" i="0" u="none" strike="noStrike" kern="1200" cap="none" spc="0" normalizeH="0" baseline="0" noProof="0" smtClean="0">
                <a:ln>
                  <a:noFill/>
                </a:ln>
                <a:solidFill>
                  <a:prstClr val="white">
                    <a:lumMod val="50000"/>
                  </a:prstClr>
                </a:solidFill>
                <a:effectLst/>
                <a:uLnTx/>
                <a:uFillTx/>
                <a:latin typeface="Cambria" panose="020405030504060302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fr-FR" sz="825" b="1" i="0" u="none" strike="noStrike" kern="1200" cap="none" spc="0" normalizeH="0" baseline="0" noProof="0" dirty="0">
              <a:ln>
                <a:noFill/>
              </a:ln>
              <a:solidFill>
                <a:prstClr val="white">
                  <a:lumMod val="50000"/>
                </a:prstClr>
              </a:solidFill>
              <a:effectLst/>
              <a:uLnTx/>
              <a:uFillTx/>
              <a:latin typeface="Cambria" panose="02040503050406030204" pitchFamily="18" charset="0"/>
              <a:ea typeface="+mn-ea"/>
              <a:cs typeface="+mn-cs"/>
            </a:endParaRPr>
          </a:p>
        </p:txBody>
      </p:sp>
      <p:sp>
        <p:nvSpPr>
          <p:cNvPr id="4" name="ZoneTexte 3">
            <a:extLst>
              <a:ext uri="{FF2B5EF4-FFF2-40B4-BE49-F238E27FC236}">
                <a16:creationId xmlns:a16="http://schemas.microsoft.com/office/drawing/2014/main" id="{D387F1AD-1193-4296-B53C-20DBB5B7CBD1}"/>
              </a:ext>
            </a:extLst>
          </p:cNvPr>
          <p:cNvSpPr txBox="1"/>
          <p:nvPr/>
        </p:nvSpPr>
        <p:spPr>
          <a:xfrm>
            <a:off x="0" y="260648"/>
            <a:ext cx="9144000" cy="461665"/>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400" b="1" i="0" u="none" strike="noStrike" kern="1200" cap="none" spc="0" normalizeH="0" baseline="0" noProof="0" dirty="0">
                <a:ln>
                  <a:noFill/>
                </a:ln>
                <a:solidFill>
                  <a:srgbClr val="4F81BD">
                    <a:lumMod val="75000"/>
                  </a:srgbClr>
                </a:solidFill>
                <a:effectLst/>
                <a:uLnTx/>
                <a:uFillTx/>
                <a:latin typeface="Arial" charset="0"/>
                <a:ea typeface="+mn-ea"/>
                <a:cs typeface="Arial" charset="0"/>
              </a:rPr>
              <a:t>Le caractère inédit de la transition </a:t>
            </a:r>
            <a:r>
              <a:rPr lang="fr-FR" sz="2400" b="1" dirty="0">
                <a:solidFill>
                  <a:srgbClr val="4F81BD">
                    <a:lumMod val="75000"/>
                  </a:srgbClr>
                </a:solidFill>
              </a:rPr>
              <a:t>énergétique bas carbone</a:t>
            </a:r>
            <a:endParaRPr kumimoji="0" lang="en-US" sz="2400" b="1" i="0" u="none" strike="noStrike" kern="1200" cap="none" spc="0" normalizeH="0" baseline="0" noProof="0" dirty="0">
              <a:ln>
                <a:noFill/>
              </a:ln>
              <a:solidFill>
                <a:srgbClr val="4F81BD">
                  <a:lumMod val="75000"/>
                </a:srgbClr>
              </a:solidFill>
              <a:effectLst/>
              <a:uLnTx/>
              <a:uFillTx/>
              <a:latin typeface="Arial" charset="0"/>
              <a:ea typeface="+mn-ea"/>
              <a:cs typeface="Arial" charset="0"/>
            </a:endParaRPr>
          </a:p>
        </p:txBody>
      </p:sp>
      <p:pic>
        <p:nvPicPr>
          <p:cNvPr id="5" name="Image 4">
            <a:extLst>
              <a:ext uri="{FF2B5EF4-FFF2-40B4-BE49-F238E27FC236}">
                <a16:creationId xmlns:a16="http://schemas.microsoft.com/office/drawing/2014/main" id="{541C513A-8956-4F41-9723-FD13012C6E22}"/>
              </a:ext>
            </a:extLst>
          </p:cNvPr>
          <p:cNvPicPr>
            <a:picLocks noChangeAspect="1"/>
          </p:cNvPicPr>
          <p:nvPr/>
        </p:nvPicPr>
        <p:blipFill>
          <a:blip r:embed="rId2"/>
          <a:stretch>
            <a:fillRect/>
          </a:stretch>
        </p:blipFill>
        <p:spPr>
          <a:xfrm>
            <a:off x="231750" y="2276872"/>
            <a:ext cx="3843001" cy="3528392"/>
          </a:xfrm>
          <a:prstGeom prst="rect">
            <a:avLst/>
          </a:prstGeom>
        </p:spPr>
      </p:pic>
      <p:sp>
        <p:nvSpPr>
          <p:cNvPr id="7" name="Flèche : droite à entaille 6">
            <a:extLst>
              <a:ext uri="{FF2B5EF4-FFF2-40B4-BE49-F238E27FC236}">
                <a16:creationId xmlns:a16="http://schemas.microsoft.com/office/drawing/2014/main" id="{C7D5A157-6FDA-45DC-B5B2-2BA7D723AAB4}"/>
              </a:ext>
            </a:extLst>
          </p:cNvPr>
          <p:cNvSpPr/>
          <p:nvPr/>
        </p:nvSpPr>
        <p:spPr>
          <a:xfrm>
            <a:off x="3419872" y="1613778"/>
            <a:ext cx="1944216" cy="231046"/>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ZoneTexte 7">
            <a:extLst>
              <a:ext uri="{FF2B5EF4-FFF2-40B4-BE49-F238E27FC236}">
                <a16:creationId xmlns:a16="http://schemas.microsoft.com/office/drawing/2014/main" id="{E4A7EB63-142F-4E15-A004-422BC7D85ED5}"/>
              </a:ext>
            </a:extLst>
          </p:cNvPr>
          <p:cNvSpPr txBox="1"/>
          <p:nvPr/>
        </p:nvSpPr>
        <p:spPr>
          <a:xfrm>
            <a:off x="5755213" y="1394721"/>
            <a:ext cx="2852127" cy="646331"/>
          </a:xfrm>
          <a:prstGeom prst="rect">
            <a:avLst/>
          </a:prstGeom>
          <a:noFill/>
          <a:ln>
            <a:solidFill>
              <a:schemeClr val="accent1"/>
            </a:solidFill>
          </a:ln>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800" b="1" i="0" u="none" strike="noStrike" kern="1200" cap="none" spc="0" normalizeH="0" baseline="0" noProof="0" dirty="0">
                <a:ln>
                  <a:noFill/>
                </a:ln>
                <a:solidFill>
                  <a:srgbClr val="4F81BD">
                    <a:lumMod val="75000"/>
                  </a:srgbClr>
                </a:solidFill>
                <a:effectLst/>
                <a:uLnTx/>
                <a:uFillTx/>
                <a:latin typeface="Arial" charset="0"/>
                <a:ea typeface="+mn-ea"/>
                <a:cs typeface="Arial" charset="0"/>
              </a:rPr>
              <a:t>Transition bas carbone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800" b="1" i="0" u="none" strike="noStrike" kern="1200" cap="none" spc="0" normalizeH="0" baseline="0" noProof="0" dirty="0">
                <a:ln>
                  <a:noFill/>
                </a:ln>
                <a:solidFill>
                  <a:srgbClr val="4F81BD">
                    <a:lumMod val="75000"/>
                  </a:srgbClr>
                </a:solidFill>
                <a:effectLst/>
                <a:uLnTx/>
                <a:uFillTx/>
                <a:latin typeface="Arial" charset="0"/>
                <a:ea typeface="+mn-ea"/>
                <a:cs typeface="Arial" charset="0"/>
              </a:rPr>
              <a:t>Logique substitutive</a:t>
            </a:r>
          </a:p>
        </p:txBody>
      </p:sp>
      <p:sp>
        <p:nvSpPr>
          <p:cNvPr id="10" name="ZoneTexte 9">
            <a:extLst>
              <a:ext uri="{FF2B5EF4-FFF2-40B4-BE49-F238E27FC236}">
                <a16:creationId xmlns:a16="http://schemas.microsoft.com/office/drawing/2014/main" id="{7649416C-D3EE-487B-97EC-9FEA8B700D00}"/>
              </a:ext>
            </a:extLst>
          </p:cNvPr>
          <p:cNvSpPr txBox="1"/>
          <p:nvPr/>
        </p:nvSpPr>
        <p:spPr>
          <a:xfrm>
            <a:off x="345099" y="5713312"/>
            <a:ext cx="3729652" cy="89255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Arial" charset="0"/>
                <a:ea typeface="+mn-ea"/>
                <a:cs typeface="Arial" charset="0"/>
              </a:rPr>
              <a:t>Depuis 1850, les transitions é</a:t>
            </a:r>
            <a:r>
              <a:rPr kumimoji="0" lang="fr-FR" sz="1400" b="1" i="0" u="none" strike="noStrike" kern="1200" cap="none" spc="0" normalizeH="0" baseline="0" noProof="0" dirty="0" err="1">
                <a:ln>
                  <a:noFill/>
                </a:ln>
                <a:solidFill>
                  <a:prstClr val="black"/>
                </a:solidFill>
                <a:effectLst/>
                <a:uLnTx/>
                <a:uFillTx/>
                <a:latin typeface="Arial" charset="0"/>
                <a:ea typeface="+mn-ea"/>
                <a:cs typeface="Arial" charset="0"/>
              </a:rPr>
              <a:t>nergétiques</a:t>
            </a:r>
            <a:r>
              <a:rPr kumimoji="0" lang="fr-FR" sz="1400" b="1" i="0" u="none" strike="noStrike" kern="1200" cap="none" spc="0" normalizeH="0" baseline="0" noProof="0" dirty="0">
                <a:ln>
                  <a:noFill/>
                </a:ln>
                <a:solidFill>
                  <a:prstClr val="black"/>
                </a:solidFill>
                <a:effectLst/>
                <a:uLnTx/>
                <a:uFillTx/>
                <a:latin typeface="Arial" charset="0"/>
                <a:ea typeface="+mn-ea"/>
                <a:cs typeface="Arial" charset="0"/>
              </a:rPr>
              <a:t> reposent sur une logique de l’empilement des sources d’énergie </a:t>
            </a:r>
            <a:r>
              <a:rPr kumimoji="0" lang="fr-FR" sz="1000" b="1" i="0" u="none" strike="noStrike" kern="1200" cap="none" spc="0" normalizeH="0" baseline="0" noProof="0" dirty="0">
                <a:ln>
                  <a:noFill/>
                </a:ln>
                <a:solidFill>
                  <a:prstClr val="black"/>
                </a:solidFill>
                <a:effectLst/>
                <a:uLnTx/>
                <a:uFillTx/>
                <a:latin typeface="Arial" charset="0"/>
                <a:ea typeface="+mn-ea"/>
                <a:cs typeface="Arial" charset="0"/>
              </a:rPr>
              <a:t>(Source du g</a:t>
            </a:r>
            <a:r>
              <a:rPr kumimoji="0" lang="fr-FR" sz="1000" b="1" i="0" u="none" strike="noStrike" kern="1200" cap="none" spc="0" normalizeH="0" baseline="0" noProof="0" dirty="0" err="1">
                <a:ln>
                  <a:noFill/>
                </a:ln>
                <a:solidFill>
                  <a:prstClr val="black"/>
                </a:solidFill>
                <a:effectLst/>
                <a:uLnTx/>
                <a:uFillTx/>
                <a:latin typeface="Arial" charset="0"/>
                <a:ea typeface="+mn-ea"/>
                <a:cs typeface="Arial" charset="0"/>
              </a:rPr>
              <a:t>raphique</a:t>
            </a:r>
            <a:r>
              <a:rPr kumimoji="0" lang="fr-FR" sz="1000" b="1" i="0" u="none" strike="noStrike" kern="1200" cap="none" spc="0" normalizeH="0" baseline="0" noProof="0" dirty="0">
                <a:ln>
                  <a:noFill/>
                </a:ln>
                <a:solidFill>
                  <a:prstClr val="black"/>
                </a:solidFill>
                <a:effectLst/>
                <a:uLnTx/>
                <a:uFillTx/>
                <a:latin typeface="Arial" charset="0"/>
                <a:ea typeface="+mn-ea"/>
                <a:cs typeface="Arial" charset="0"/>
              </a:rPr>
              <a:t> : Global Carbon Budget)</a:t>
            </a:r>
          </a:p>
        </p:txBody>
      </p:sp>
      <p:sp>
        <p:nvSpPr>
          <p:cNvPr id="12" name="ZoneTexte 11">
            <a:extLst>
              <a:ext uri="{FF2B5EF4-FFF2-40B4-BE49-F238E27FC236}">
                <a16:creationId xmlns:a16="http://schemas.microsoft.com/office/drawing/2014/main" id="{B07C2F81-A2E3-4959-BD03-41DEFE963FFC}"/>
              </a:ext>
            </a:extLst>
          </p:cNvPr>
          <p:cNvSpPr txBox="1"/>
          <p:nvPr/>
        </p:nvSpPr>
        <p:spPr>
          <a:xfrm>
            <a:off x="436459" y="1429905"/>
            <a:ext cx="2592288" cy="646331"/>
          </a:xfrm>
          <a:prstGeom prst="rect">
            <a:avLst/>
          </a:prstGeom>
          <a:noFill/>
          <a:ln>
            <a:solidFill>
              <a:schemeClr val="accent1"/>
            </a:solidFill>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800" b="1" i="0" u="none" strike="noStrike" kern="1200" cap="none" spc="0" normalizeH="0" baseline="0" noProof="0" dirty="0">
                <a:ln>
                  <a:noFill/>
                </a:ln>
                <a:solidFill>
                  <a:srgbClr val="4F81BD">
                    <a:lumMod val="75000"/>
                  </a:srgbClr>
                </a:solidFill>
                <a:effectLst/>
                <a:uLnTx/>
                <a:uFillTx/>
                <a:latin typeface="Arial" charset="0"/>
                <a:ea typeface="+mn-ea"/>
                <a:cs typeface="Arial" charset="0"/>
              </a:rPr>
              <a:t>Modèles historiques :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800" b="1" i="0" u="none" strike="noStrike" kern="1200" cap="none" spc="0" normalizeH="0" baseline="0" noProof="0" dirty="0">
                <a:ln>
                  <a:noFill/>
                </a:ln>
                <a:solidFill>
                  <a:srgbClr val="4F81BD">
                    <a:lumMod val="75000"/>
                  </a:srgbClr>
                </a:solidFill>
                <a:effectLst/>
                <a:uLnTx/>
                <a:uFillTx/>
                <a:latin typeface="Arial" charset="0"/>
                <a:ea typeface="+mn-ea"/>
                <a:cs typeface="Arial" charset="0"/>
              </a:rPr>
              <a:t>Logique additive</a:t>
            </a:r>
          </a:p>
        </p:txBody>
      </p:sp>
      <p:sp>
        <p:nvSpPr>
          <p:cNvPr id="13" name="ZoneTexte 12">
            <a:extLst>
              <a:ext uri="{FF2B5EF4-FFF2-40B4-BE49-F238E27FC236}">
                <a16:creationId xmlns:a16="http://schemas.microsoft.com/office/drawing/2014/main" id="{B8B65677-2C16-4519-9EA3-3D5C60EBE314}"/>
              </a:ext>
            </a:extLst>
          </p:cNvPr>
          <p:cNvSpPr txBox="1"/>
          <p:nvPr/>
        </p:nvSpPr>
        <p:spPr>
          <a:xfrm>
            <a:off x="436459" y="2287935"/>
            <a:ext cx="2313454" cy="276999"/>
          </a:xfrm>
          <a:prstGeom prst="rect">
            <a:avLst/>
          </a:prstGeom>
          <a:solidFill>
            <a:schemeClr val="bg1"/>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200" b="1" i="0" u="none" strike="noStrike" kern="1200" cap="none" spc="0" normalizeH="0" baseline="0" noProof="0" dirty="0">
                <a:ln>
                  <a:noFill/>
                </a:ln>
                <a:solidFill>
                  <a:prstClr val="black"/>
                </a:solidFill>
                <a:effectLst/>
                <a:uLnTx/>
                <a:uFillTx/>
                <a:latin typeface="Arial" charset="0"/>
                <a:ea typeface="+mn-ea"/>
                <a:cs typeface="Arial" charset="0"/>
              </a:rPr>
              <a:t>Emissions mondiales de CO</a:t>
            </a:r>
            <a:r>
              <a:rPr kumimoji="0" lang="fr-FR" sz="1200" b="1" i="0" u="none" strike="noStrike" kern="1200" cap="none" spc="0" normalizeH="0" baseline="-25000" noProof="0" dirty="0">
                <a:ln>
                  <a:noFill/>
                </a:ln>
                <a:solidFill>
                  <a:prstClr val="black"/>
                </a:solidFill>
                <a:effectLst/>
                <a:uLnTx/>
                <a:uFillTx/>
                <a:latin typeface="Arial" charset="0"/>
                <a:ea typeface="+mn-ea"/>
                <a:cs typeface="Arial" charset="0"/>
              </a:rPr>
              <a:t>2</a:t>
            </a:r>
          </a:p>
        </p:txBody>
      </p:sp>
      <p:pic>
        <p:nvPicPr>
          <p:cNvPr id="17" name="Image 16">
            <a:extLst>
              <a:ext uri="{FF2B5EF4-FFF2-40B4-BE49-F238E27FC236}">
                <a16:creationId xmlns:a16="http://schemas.microsoft.com/office/drawing/2014/main" id="{13B018E0-82C6-4FC6-8CBC-9B861DDFF320}"/>
              </a:ext>
            </a:extLst>
          </p:cNvPr>
          <p:cNvPicPr>
            <a:picLocks noChangeAspect="1"/>
          </p:cNvPicPr>
          <p:nvPr/>
        </p:nvPicPr>
        <p:blipFill>
          <a:blip r:embed="rId3"/>
          <a:stretch>
            <a:fillRect/>
          </a:stretch>
        </p:blipFill>
        <p:spPr>
          <a:xfrm>
            <a:off x="5690966" y="2286326"/>
            <a:ext cx="3129506" cy="3418474"/>
          </a:xfrm>
          <a:prstGeom prst="rect">
            <a:avLst/>
          </a:prstGeom>
        </p:spPr>
      </p:pic>
      <p:sp>
        <p:nvSpPr>
          <p:cNvPr id="19" name="ZoneTexte 18">
            <a:extLst>
              <a:ext uri="{FF2B5EF4-FFF2-40B4-BE49-F238E27FC236}">
                <a16:creationId xmlns:a16="http://schemas.microsoft.com/office/drawing/2014/main" id="{E51ADEFC-A369-4926-9504-D8FE21EB52DB}"/>
              </a:ext>
            </a:extLst>
          </p:cNvPr>
          <p:cNvSpPr txBox="1"/>
          <p:nvPr/>
        </p:nvSpPr>
        <p:spPr>
          <a:xfrm>
            <a:off x="5527526" y="5704800"/>
            <a:ext cx="3456385" cy="89255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Arial" charset="0"/>
                <a:ea typeface="+mn-ea"/>
                <a:cs typeface="Arial" charset="0"/>
              </a:rPr>
              <a:t>Les trajectoires d’émission permettant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Arial" charset="0"/>
                <a:ea typeface="+mn-ea"/>
                <a:cs typeface="Arial" charset="0"/>
              </a:rPr>
              <a:t>De stabiliser le réchauffement avant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Arial" charset="0"/>
                <a:ea typeface="+mn-ea"/>
                <a:cs typeface="Arial" charset="0"/>
              </a:rPr>
              <a:t>La fin du siècle </a:t>
            </a:r>
            <a:r>
              <a:rPr kumimoji="0" lang="fr-FR" sz="1000" b="1" i="0" u="none" strike="noStrike" kern="1200" cap="none" spc="0" normalizeH="0" baseline="0" noProof="0" dirty="0">
                <a:ln>
                  <a:noFill/>
                </a:ln>
                <a:solidFill>
                  <a:prstClr val="black"/>
                </a:solidFill>
                <a:effectLst/>
                <a:uLnTx/>
                <a:uFillTx/>
                <a:latin typeface="Arial" charset="0"/>
                <a:ea typeface="+mn-ea"/>
                <a:cs typeface="Arial" charset="0"/>
              </a:rPr>
              <a:t>(Source du Graphique : Rapport du GIEC sur 1,5°C)</a:t>
            </a:r>
          </a:p>
        </p:txBody>
      </p:sp>
    </p:spTree>
    <p:extLst>
      <p:ext uri="{BB962C8B-B14F-4D97-AF65-F5344CB8AC3E}">
        <p14:creationId xmlns:p14="http://schemas.microsoft.com/office/powerpoint/2010/main" val="3474450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F437D0-B236-4467-8A0E-CB5FA7421128}"/>
              </a:ext>
            </a:extLst>
          </p:cNvPr>
          <p:cNvSpPr>
            <a:spLocks noGrp="1"/>
          </p:cNvSpPr>
          <p:nvPr>
            <p:ph type="title"/>
          </p:nvPr>
        </p:nvSpPr>
        <p:spPr/>
        <p:txBody>
          <a:bodyPr/>
          <a:lstStyle/>
          <a:p>
            <a:r>
              <a:rPr lang="fr-FR" altLang="fr-FR" dirty="0">
                <a:solidFill>
                  <a:srgbClr val="1F497D"/>
                </a:solidFill>
                <a:ea typeface="Cambria" panose="02040503050406030204" pitchFamily="18" charset="0"/>
                <a:cs typeface="Arial" panose="020B0604020202020204" pitchFamily="34" charset="0"/>
              </a:rPr>
              <a:t>« Désempiler » : Les fossiles font de la résistance !</a:t>
            </a:r>
            <a:endParaRPr lang="fr-FR" dirty="0"/>
          </a:p>
        </p:txBody>
      </p:sp>
      <p:sp>
        <p:nvSpPr>
          <p:cNvPr id="4" name="Espace réservé du numéro de diapositive 3">
            <a:extLst>
              <a:ext uri="{FF2B5EF4-FFF2-40B4-BE49-F238E27FC236}">
                <a16:creationId xmlns:a16="http://schemas.microsoft.com/office/drawing/2014/main" id="{27C995F0-DF1F-409C-921A-95522EBA6340}"/>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CF915FA-F45B-4BAD-9DC8-01A2BC84670C}" type="slidenum">
              <a:rPr kumimoji="0" lang="fr-FR" sz="1100" b="1" i="0" u="none" strike="noStrike" kern="1200" cap="none" spc="0" normalizeH="0" baseline="0" noProof="0" smtClean="0">
                <a:ln>
                  <a:noFill/>
                </a:ln>
                <a:solidFill>
                  <a:prstClr val="white">
                    <a:lumMod val="50000"/>
                  </a:prstClr>
                </a:solidFill>
                <a:effectLst/>
                <a:uLnTx/>
                <a:uFillTx/>
                <a:latin typeface="Cambria" panose="020405030504060302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fr-FR" sz="1100" b="1" i="0" u="none" strike="noStrike" kern="1200" cap="none" spc="0" normalizeH="0" baseline="0" noProof="0" dirty="0">
              <a:ln>
                <a:noFill/>
              </a:ln>
              <a:solidFill>
                <a:prstClr val="white">
                  <a:lumMod val="50000"/>
                </a:prstClr>
              </a:solidFill>
              <a:effectLst/>
              <a:uLnTx/>
              <a:uFillTx/>
              <a:latin typeface="Cambria" panose="02040503050406030204" pitchFamily="18" charset="0"/>
              <a:ea typeface="+mn-ea"/>
              <a:cs typeface="+mn-cs"/>
            </a:endParaRPr>
          </a:p>
        </p:txBody>
      </p:sp>
      <p:sp>
        <p:nvSpPr>
          <p:cNvPr id="5" name="Rectangle 6">
            <a:extLst>
              <a:ext uri="{FF2B5EF4-FFF2-40B4-BE49-F238E27FC236}">
                <a16:creationId xmlns:a16="http://schemas.microsoft.com/office/drawing/2014/main" id="{800BD9C9-D228-4894-87C5-A904DCABF889}"/>
              </a:ext>
            </a:extLst>
          </p:cNvPr>
          <p:cNvSpPr>
            <a:spLocks noChangeArrowheads="1"/>
          </p:cNvSpPr>
          <p:nvPr/>
        </p:nvSpPr>
        <p:spPr bwMode="auto">
          <a:xfrm>
            <a:off x="5635180" y="2748186"/>
            <a:ext cx="457200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Font typeface="Wingdings" panose="05000000000000000000" pitchFamily="2" charset="2"/>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2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2800" b="1" i="0" u="none" strike="noStrike" kern="1200" cap="none" spc="0" normalizeH="0" baseline="0" noProof="0">
                <a:ln>
                  <a:noFill/>
                </a:ln>
                <a:solidFill>
                  <a:srgbClr val="1F497D"/>
                </a:solidFill>
                <a:effectLst/>
                <a:uLnTx/>
                <a:uFillTx/>
                <a:latin typeface="Calibri" panose="020F0502020204030204" pitchFamily="34" charset="0"/>
                <a:ea typeface="+mn-ea"/>
                <a:cs typeface="Arial" panose="020B0604020202020204" pitchFamily="34" charset="0"/>
              </a:rPr>
              <a:t>Le pétrole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2800" b="1" i="0" u="none" strike="noStrike" kern="1200" cap="none" spc="0" normalizeH="0" baseline="0" noProof="0">
                <a:ln>
                  <a:noFill/>
                </a:ln>
                <a:solidFill>
                  <a:srgbClr val="1F497D"/>
                </a:solidFill>
                <a:effectLst/>
                <a:uLnTx/>
                <a:uFillTx/>
                <a:latin typeface="Calibri" panose="020F0502020204030204" pitchFamily="34" charset="0"/>
                <a:ea typeface="+mn-ea"/>
                <a:cs typeface="Arial" panose="020B0604020202020204" pitchFamily="34" charset="0"/>
              </a:rPr>
              <a:t> énergie du XX° siècle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1600" b="1" i="0" u="none" strike="noStrike" kern="1200" cap="none" spc="0" normalizeH="0" baseline="0" noProof="0">
                <a:ln>
                  <a:noFill/>
                </a:ln>
                <a:solidFill>
                  <a:srgbClr val="1F497D"/>
                </a:solidFill>
                <a:effectLst/>
                <a:uLnTx/>
                <a:uFillTx/>
                <a:latin typeface="Calibri" panose="020F0502020204030204" pitchFamily="34" charset="0"/>
                <a:ea typeface="+mn-ea"/>
                <a:cs typeface="Arial" panose="020B0604020202020204" pitchFamily="34" charset="0"/>
              </a:rPr>
              <a:t>(Gisement de Bakou vers 1900)</a:t>
            </a:r>
            <a:endParaRPr kumimoji="0" lang="fr-FR" altLang="fr-FR"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Rectangle 13">
            <a:extLst>
              <a:ext uri="{FF2B5EF4-FFF2-40B4-BE49-F238E27FC236}">
                <a16:creationId xmlns:a16="http://schemas.microsoft.com/office/drawing/2014/main" id="{0ED85360-AD31-4684-BAAC-F9D682F23824}"/>
              </a:ext>
            </a:extLst>
          </p:cNvPr>
          <p:cNvSpPr>
            <a:spLocks noChangeArrowheads="1"/>
          </p:cNvSpPr>
          <p:nvPr/>
        </p:nvSpPr>
        <p:spPr bwMode="auto">
          <a:xfrm>
            <a:off x="1466405" y="5743798"/>
            <a:ext cx="41687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Wingdings" panose="05000000000000000000" pitchFamily="2" charset="2"/>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2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2800" b="1" i="0" u="none" strike="noStrike" kern="1200" cap="none" spc="0" normalizeH="0" baseline="0" noProof="0">
                <a:ln>
                  <a:noFill/>
                </a:ln>
                <a:solidFill>
                  <a:srgbClr val="1F497D"/>
                </a:solidFill>
                <a:effectLst/>
                <a:uLnTx/>
                <a:uFillTx/>
                <a:latin typeface="Calibri" panose="020F0502020204030204" pitchFamily="34" charset="0"/>
                <a:ea typeface="+mn-ea"/>
                <a:cs typeface="Arial" panose="020B0604020202020204" pitchFamily="34" charset="0"/>
              </a:rPr>
              <a:t>Le gaz d’origine fossile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2800" b="1" i="0" u="none" strike="noStrike" kern="1200" cap="none" spc="0" normalizeH="0" baseline="0" noProof="0">
                <a:ln>
                  <a:noFill/>
                </a:ln>
                <a:solidFill>
                  <a:srgbClr val="1F497D"/>
                </a:solidFill>
                <a:effectLst/>
                <a:uLnTx/>
                <a:uFillTx/>
                <a:latin typeface="Calibri" panose="020F0502020204030204" pitchFamily="34" charset="0"/>
                <a:ea typeface="+mn-ea"/>
                <a:cs typeface="Arial" panose="020B0604020202020204" pitchFamily="34" charset="0"/>
              </a:rPr>
              <a:t>énergie de transition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1600" b="1" i="0" u="none" strike="noStrike" kern="1200" cap="none" spc="0" normalizeH="0" baseline="0" noProof="0">
                <a:ln>
                  <a:noFill/>
                </a:ln>
                <a:solidFill>
                  <a:srgbClr val="1F497D"/>
                </a:solidFill>
                <a:effectLst/>
                <a:uLnTx/>
                <a:uFillTx/>
                <a:latin typeface="Calibri" panose="020F0502020204030204" pitchFamily="34" charset="0"/>
                <a:ea typeface="+mn-ea"/>
                <a:cs typeface="Arial" panose="020B0604020202020204" pitchFamily="34" charset="0"/>
              </a:rPr>
              <a:t>(Plateforme de Aasta Hansteen, Norvège 2018)</a:t>
            </a:r>
            <a:endParaRPr kumimoji="0" lang="fr-FR" altLang="fr-FR"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7" name="Picture 11" descr="https://www.offshoreenergytoday.com/wp-content/uploads/2018/04/aasta-hansteen-spar-platform-tow-664x443.jpg">
            <a:extLst>
              <a:ext uri="{FF2B5EF4-FFF2-40B4-BE49-F238E27FC236}">
                <a16:creationId xmlns:a16="http://schemas.microsoft.com/office/drawing/2014/main" id="{5BD96151-5369-4F3E-8035-AE3FEC52A8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4692" y="4745261"/>
            <a:ext cx="336232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1E43D045-1730-4803-8989-1BF8F89420EC}"/>
              </a:ext>
            </a:extLst>
          </p:cNvPr>
          <p:cNvSpPr/>
          <p:nvPr/>
        </p:nvSpPr>
        <p:spPr>
          <a:xfrm>
            <a:off x="3057079" y="1065436"/>
            <a:ext cx="5824538" cy="120015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2800" b="1" i="0" u="none" strike="noStrike" kern="1200" cap="none" spc="0" normalizeH="0" baseline="0" noProof="0" dirty="0">
                <a:ln>
                  <a:noFill/>
                </a:ln>
                <a:solidFill>
                  <a:srgbClr val="1F497D"/>
                </a:solidFill>
                <a:effectLst/>
                <a:uLnTx/>
                <a:uFillTx/>
                <a:latin typeface="Calibri"/>
                <a:ea typeface="+mn-ea"/>
                <a:cs typeface="Arial" panose="020B0604020202020204" pitchFamily="34" charset="0"/>
              </a:rPr>
              <a:t>Le charbon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2800" b="1" i="0" u="none" strike="noStrike" kern="1200" cap="none" spc="0" normalizeH="0" baseline="0" noProof="0" dirty="0">
                <a:ln>
                  <a:noFill/>
                </a:ln>
                <a:solidFill>
                  <a:srgbClr val="1F497D"/>
                </a:solidFill>
                <a:effectLst/>
                <a:uLnTx/>
                <a:uFillTx/>
                <a:latin typeface="Calibri"/>
                <a:ea typeface="+mn-ea"/>
                <a:cs typeface="Arial" panose="020B0604020202020204" pitchFamily="34" charset="0"/>
              </a:rPr>
              <a:t> énergie du XIX° siècle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1600" b="1" i="0" u="none" strike="noStrike" kern="1200" cap="none" spc="0" normalizeH="0" baseline="0" noProof="0" dirty="0">
                <a:ln>
                  <a:noFill/>
                </a:ln>
                <a:solidFill>
                  <a:srgbClr val="1F497D"/>
                </a:solidFill>
                <a:effectLst/>
                <a:uLnTx/>
                <a:uFillTx/>
                <a:latin typeface="Calibri"/>
                <a:ea typeface="+mn-ea"/>
                <a:cs typeface="Arial" panose="020B0604020202020204" pitchFamily="34" charset="0"/>
              </a:rPr>
              <a:t>(Dernière mine de charbon du bassin de la Houve fermée en 2004)</a:t>
            </a:r>
            <a:endParaRPr kumimoji="0" 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9" name="Image 4">
            <a:extLst>
              <a:ext uri="{FF2B5EF4-FFF2-40B4-BE49-F238E27FC236}">
                <a16:creationId xmlns:a16="http://schemas.microsoft.com/office/drawing/2014/main" id="{EAAE18FA-F784-40CA-B0C5-1A635EA916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052736"/>
            <a:ext cx="2949575" cy="221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10">
            <a:extLst>
              <a:ext uri="{FF2B5EF4-FFF2-40B4-BE49-F238E27FC236}">
                <a16:creationId xmlns:a16="http://schemas.microsoft.com/office/drawing/2014/main" id="{84D2ED34-4194-4431-B503-E3539077897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63379" y="2845023"/>
            <a:ext cx="3049795" cy="227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9806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B788AE4-32D3-43AC-B99F-5575B33C206E}"/>
              </a:ext>
            </a:extLst>
          </p:cNvPr>
          <p:cNvSpPr>
            <a:spLocks noGrp="1"/>
          </p:cNvSpPr>
          <p:nvPr>
            <p:ph type="sldNum" sz="quarter" idx="12"/>
          </p:nvPr>
        </p:nvSpPr>
        <p:spPr/>
        <p:txBody>
          <a:bodyPr/>
          <a:lstStyle/>
          <a:p>
            <a:fld id="{9CF915FA-F45B-4BAD-9DC8-01A2BC84670C}" type="slidenum">
              <a:rPr lang="fr-FR" smtClean="0"/>
              <a:pPr/>
              <a:t>9</a:t>
            </a:fld>
            <a:endParaRPr lang="fr-FR" dirty="0"/>
          </a:p>
        </p:txBody>
      </p:sp>
      <p:pic>
        <p:nvPicPr>
          <p:cNvPr id="4" name="Image 3">
            <a:extLst>
              <a:ext uri="{FF2B5EF4-FFF2-40B4-BE49-F238E27FC236}">
                <a16:creationId xmlns:a16="http://schemas.microsoft.com/office/drawing/2014/main" id="{9F2574A0-4120-41EC-B377-B82D2E614D66}"/>
              </a:ext>
            </a:extLst>
          </p:cNvPr>
          <p:cNvPicPr>
            <a:picLocks noChangeAspect="1"/>
          </p:cNvPicPr>
          <p:nvPr/>
        </p:nvPicPr>
        <p:blipFill>
          <a:blip r:embed="rId2"/>
          <a:stretch>
            <a:fillRect/>
          </a:stretch>
        </p:blipFill>
        <p:spPr>
          <a:xfrm>
            <a:off x="3890203" y="4241461"/>
            <a:ext cx="5189010" cy="2616539"/>
          </a:xfrm>
          <a:prstGeom prst="rect">
            <a:avLst/>
          </a:prstGeom>
          <a:solidFill>
            <a:schemeClr val="bg1"/>
          </a:solidFill>
          <a:ln w="9525">
            <a:solidFill>
              <a:schemeClr val="accent1"/>
            </a:solidFill>
          </a:ln>
        </p:spPr>
      </p:pic>
      <p:pic>
        <p:nvPicPr>
          <p:cNvPr id="11" name="Image 10">
            <a:extLst>
              <a:ext uri="{FF2B5EF4-FFF2-40B4-BE49-F238E27FC236}">
                <a16:creationId xmlns:a16="http://schemas.microsoft.com/office/drawing/2014/main" id="{CB42A3A1-7C3C-4683-9BD3-3D3E1B2DE82B}"/>
              </a:ext>
            </a:extLst>
          </p:cNvPr>
          <p:cNvPicPr>
            <a:picLocks noChangeAspect="1"/>
          </p:cNvPicPr>
          <p:nvPr/>
        </p:nvPicPr>
        <p:blipFill>
          <a:blip r:embed="rId3"/>
          <a:stretch>
            <a:fillRect/>
          </a:stretch>
        </p:blipFill>
        <p:spPr>
          <a:xfrm>
            <a:off x="3996399" y="0"/>
            <a:ext cx="5113602" cy="2616539"/>
          </a:xfrm>
          <a:prstGeom prst="rect">
            <a:avLst/>
          </a:prstGeom>
          <a:ln>
            <a:solidFill>
              <a:schemeClr val="accent1"/>
            </a:solidFill>
          </a:ln>
        </p:spPr>
      </p:pic>
      <p:sp>
        <p:nvSpPr>
          <p:cNvPr id="12" name="ZoneTexte 11">
            <a:extLst>
              <a:ext uri="{FF2B5EF4-FFF2-40B4-BE49-F238E27FC236}">
                <a16:creationId xmlns:a16="http://schemas.microsoft.com/office/drawing/2014/main" id="{FFBFAB0E-9970-4491-9325-56FDB0DEF8D4}"/>
              </a:ext>
            </a:extLst>
          </p:cNvPr>
          <p:cNvSpPr txBox="1"/>
          <p:nvPr/>
        </p:nvSpPr>
        <p:spPr>
          <a:xfrm>
            <a:off x="4572000" y="3013501"/>
            <a:ext cx="3743953" cy="830997"/>
          </a:xfrm>
          <a:prstGeom prst="rect">
            <a:avLst/>
          </a:prstGeom>
          <a:noFill/>
          <a:ln>
            <a:solidFill>
              <a:schemeClr val="accent1"/>
            </a:solidFill>
          </a:ln>
        </p:spPr>
        <p:txBody>
          <a:bodyPr wrap="square" rtlCol="0">
            <a:spAutoFit/>
          </a:bodyPr>
          <a:lstStyle/>
          <a:p>
            <a:pPr algn="ctr"/>
            <a:r>
              <a:rPr lang="fr-FR" sz="2400" b="1" dirty="0">
                <a:solidFill>
                  <a:schemeClr val="accent1">
                    <a:lumMod val="75000"/>
                  </a:schemeClr>
                </a:solidFill>
              </a:rPr>
              <a:t>Quelle sont ces étranges machines ?</a:t>
            </a:r>
          </a:p>
        </p:txBody>
      </p:sp>
      <p:pic>
        <p:nvPicPr>
          <p:cNvPr id="15" name="Image 14">
            <a:extLst>
              <a:ext uri="{FF2B5EF4-FFF2-40B4-BE49-F238E27FC236}">
                <a16:creationId xmlns:a16="http://schemas.microsoft.com/office/drawing/2014/main" id="{7B533415-01CE-4812-9EA3-DBDF61E51279}"/>
              </a:ext>
            </a:extLst>
          </p:cNvPr>
          <p:cNvPicPr>
            <a:picLocks noChangeAspect="1"/>
          </p:cNvPicPr>
          <p:nvPr/>
        </p:nvPicPr>
        <p:blipFill>
          <a:blip r:embed="rId4"/>
          <a:stretch>
            <a:fillRect/>
          </a:stretch>
        </p:blipFill>
        <p:spPr>
          <a:xfrm>
            <a:off x="33999" y="992481"/>
            <a:ext cx="3683373" cy="5112568"/>
          </a:xfrm>
          <a:prstGeom prst="rect">
            <a:avLst/>
          </a:prstGeom>
          <a:solidFill>
            <a:schemeClr val="bg1"/>
          </a:solidFill>
          <a:ln>
            <a:solidFill>
              <a:schemeClr val="accent1"/>
            </a:solidFill>
          </a:ln>
        </p:spPr>
      </p:pic>
    </p:spTree>
    <p:extLst>
      <p:ext uri="{BB962C8B-B14F-4D97-AF65-F5344CB8AC3E}">
        <p14:creationId xmlns:p14="http://schemas.microsoft.com/office/powerpoint/2010/main" val="3991835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9B497C-8DDD-4853-AA61-4A48B3913088}"/>
              </a:ext>
            </a:extLst>
          </p:cNvPr>
          <p:cNvSpPr>
            <a:spLocks noGrp="1"/>
          </p:cNvSpPr>
          <p:nvPr>
            <p:ph type="title"/>
          </p:nvPr>
        </p:nvSpPr>
        <p:spPr/>
        <p:txBody>
          <a:bodyPr/>
          <a:lstStyle/>
          <a:p>
            <a:pPr algn="ctr"/>
            <a:r>
              <a:rPr lang="fr-FR" dirty="0"/>
              <a:t>L’éolien : le « facteur 1000 »</a:t>
            </a:r>
          </a:p>
        </p:txBody>
      </p:sp>
      <p:sp>
        <p:nvSpPr>
          <p:cNvPr id="4" name="Espace réservé du numéro de diapositive 3">
            <a:extLst>
              <a:ext uri="{FF2B5EF4-FFF2-40B4-BE49-F238E27FC236}">
                <a16:creationId xmlns:a16="http://schemas.microsoft.com/office/drawing/2014/main" id="{D23091DC-7783-4581-97DF-C850485376C9}"/>
              </a:ext>
            </a:extLst>
          </p:cNvPr>
          <p:cNvSpPr>
            <a:spLocks noGrp="1"/>
          </p:cNvSpPr>
          <p:nvPr>
            <p:ph type="sldNum" sz="quarter" idx="12"/>
          </p:nvPr>
        </p:nvSpPr>
        <p:spPr/>
        <p:txBody>
          <a:bodyPr/>
          <a:lstStyle/>
          <a:p>
            <a:fld id="{9CF915FA-F45B-4BAD-9DC8-01A2BC84670C}" type="slidenum">
              <a:rPr lang="fr-FR" smtClean="0"/>
              <a:pPr/>
              <a:t>10</a:t>
            </a:fld>
            <a:endParaRPr lang="fr-FR" dirty="0"/>
          </a:p>
        </p:txBody>
      </p:sp>
      <p:pic>
        <p:nvPicPr>
          <p:cNvPr id="5" name="Image 4">
            <a:extLst>
              <a:ext uri="{FF2B5EF4-FFF2-40B4-BE49-F238E27FC236}">
                <a16:creationId xmlns:a16="http://schemas.microsoft.com/office/drawing/2014/main" id="{206944CD-CC35-4953-BA9D-16B0BF7E6FBC}"/>
              </a:ext>
            </a:extLst>
          </p:cNvPr>
          <p:cNvPicPr>
            <a:picLocks noChangeAspect="1"/>
          </p:cNvPicPr>
          <p:nvPr/>
        </p:nvPicPr>
        <p:blipFill>
          <a:blip r:embed="rId2"/>
          <a:stretch>
            <a:fillRect/>
          </a:stretch>
        </p:blipFill>
        <p:spPr>
          <a:xfrm>
            <a:off x="35496" y="999960"/>
            <a:ext cx="2664296" cy="1672274"/>
          </a:xfrm>
          <a:prstGeom prst="rect">
            <a:avLst/>
          </a:prstGeom>
        </p:spPr>
      </p:pic>
      <p:pic>
        <p:nvPicPr>
          <p:cNvPr id="6" name="Image 5">
            <a:extLst>
              <a:ext uri="{FF2B5EF4-FFF2-40B4-BE49-F238E27FC236}">
                <a16:creationId xmlns:a16="http://schemas.microsoft.com/office/drawing/2014/main" id="{2F72C34E-9AC6-4B59-AC16-0BD87E274D2E}"/>
              </a:ext>
            </a:extLst>
          </p:cNvPr>
          <p:cNvPicPr>
            <a:picLocks noChangeAspect="1"/>
          </p:cNvPicPr>
          <p:nvPr/>
        </p:nvPicPr>
        <p:blipFill>
          <a:blip r:embed="rId3"/>
          <a:stretch>
            <a:fillRect/>
          </a:stretch>
        </p:blipFill>
        <p:spPr>
          <a:xfrm>
            <a:off x="2699792" y="2233796"/>
            <a:ext cx="2236511" cy="2196425"/>
          </a:xfrm>
          <a:prstGeom prst="rect">
            <a:avLst/>
          </a:prstGeom>
        </p:spPr>
      </p:pic>
      <p:pic>
        <p:nvPicPr>
          <p:cNvPr id="7" name="Image 6">
            <a:extLst>
              <a:ext uri="{FF2B5EF4-FFF2-40B4-BE49-F238E27FC236}">
                <a16:creationId xmlns:a16="http://schemas.microsoft.com/office/drawing/2014/main" id="{6171EAE6-6610-4923-BC94-D580A6A7C54D}"/>
              </a:ext>
            </a:extLst>
          </p:cNvPr>
          <p:cNvPicPr>
            <a:picLocks noChangeAspect="1"/>
          </p:cNvPicPr>
          <p:nvPr/>
        </p:nvPicPr>
        <p:blipFill>
          <a:blip r:embed="rId4"/>
          <a:stretch>
            <a:fillRect/>
          </a:stretch>
        </p:blipFill>
        <p:spPr>
          <a:xfrm>
            <a:off x="4842650" y="2787729"/>
            <a:ext cx="2197040" cy="3028352"/>
          </a:xfrm>
          <a:prstGeom prst="rect">
            <a:avLst/>
          </a:prstGeom>
        </p:spPr>
      </p:pic>
      <p:sp>
        <p:nvSpPr>
          <p:cNvPr id="9" name="ZoneTexte 8">
            <a:extLst>
              <a:ext uri="{FF2B5EF4-FFF2-40B4-BE49-F238E27FC236}">
                <a16:creationId xmlns:a16="http://schemas.microsoft.com/office/drawing/2014/main" id="{B54C2019-5CAE-490A-AA0D-9EACFCF39EF7}"/>
              </a:ext>
            </a:extLst>
          </p:cNvPr>
          <p:cNvSpPr txBox="1"/>
          <p:nvPr/>
        </p:nvSpPr>
        <p:spPr>
          <a:xfrm>
            <a:off x="1263503" y="5163729"/>
            <a:ext cx="3672800" cy="646331"/>
          </a:xfrm>
          <a:prstGeom prst="rect">
            <a:avLst/>
          </a:prstGeom>
          <a:noFill/>
        </p:spPr>
        <p:txBody>
          <a:bodyPr wrap="none" rtlCol="0">
            <a:spAutoFit/>
          </a:bodyPr>
          <a:lstStyle/>
          <a:p>
            <a:r>
              <a:rPr lang="fr-FR" b="1" u="sng" dirty="0">
                <a:solidFill>
                  <a:srgbClr val="002060"/>
                </a:solidFill>
              </a:rPr>
              <a:t>1957 </a:t>
            </a:r>
            <a:r>
              <a:rPr lang="fr-FR" dirty="0">
                <a:solidFill>
                  <a:srgbClr val="002060"/>
                </a:solidFill>
              </a:rPr>
              <a:t>: turbine de Johannes </a:t>
            </a:r>
            <a:r>
              <a:rPr lang="fr-FR" dirty="0" err="1">
                <a:solidFill>
                  <a:srgbClr val="002060"/>
                </a:solidFill>
              </a:rPr>
              <a:t>Juul</a:t>
            </a:r>
            <a:endParaRPr lang="fr-FR" dirty="0">
              <a:solidFill>
                <a:srgbClr val="002060"/>
              </a:solidFill>
            </a:endParaRPr>
          </a:p>
          <a:p>
            <a:r>
              <a:rPr lang="fr-FR" dirty="0">
                <a:solidFill>
                  <a:srgbClr val="002060"/>
                </a:solidFill>
              </a:rPr>
              <a:t>Puissance : 200 kW ; </a:t>
            </a:r>
            <a:r>
              <a:rPr lang="fr-FR" dirty="0" err="1">
                <a:solidFill>
                  <a:srgbClr val="002060"/>
                </a:solidFill>
              </a:rPr>
              <a:t>Gedser</a:t>
            </a:r>
            <a:r>
              <a:rPr lang="fr-FR" dirty="0">
                <a:solidFill>
                  <a:srgbClr val="002060"/>
                </a:solidFill>
              </a:rPr>
              <a:t> (</a:t>
            </a:r>
            <a:r>
              <a:rPr lang="fr-FR" dirty="0" err="1">
                <a:solidFill>
                  <a:srgbClr val="002060"/>
                </a:solidFill>
              </a:rPr>
              <a:t>Dk</a:t>
            </a:r>
            <a:r>
              <a:rPr lang="fr-FR" dirty="0">
                <a:solidFill>
                  <a:srgbClr val="002060"/>
                </a:solidFill>
              </a:rPr>
              <a:t>)</a:t>
            </a:r>
          </a:p>
        </p:txBody>
      </p:sp>
      <p:sp>
        <p:nvSpPr>
          <p:cNvPr id="10" name="ZoneTexte 9">
            <a:extLst>
              <a:ext uri="{FF2B5EF4-FFF2-40B4-BE49-F238E27FC236}">
                <a16:creationId xmlns:a16="http://schemas.microsoft.com/office/drawing/2014/main" id="{ECA6F51E-F5E8-43F8-BE4B-EA8931F0B866}"/>
              </a:ext>
            </a:extLst>
          </p:cNvPr>
          <p:cNvSpPr txBox="1"/>
          <p:nvPr/>
        </p:nvSpPr>
        <p:spPr>
          <a:xfrm>
            <a:off x="467546" y="3783890"/>
            <a:ext cx="2236510" cy="646331"/>
          </a:xfrm>
          <a:prstGeom prst="rect">
            <a:avLst/>
          </a:prstGeom>
          <a:noFill/>
        </p:spPr>
        <p:txBody>
          <a:bodyPr wrap="none" rtlCol="0">
            <a:spAutoFit/>
          </a:bodyPr>
          <a:lstStyle/>
          <a:p>
            <a:r>
              <a:rPr lang="fr-FR" b="1" u="sng" dirty="0">
                <a:solidFill>
                  <a:srgbClr val="002060"/>
                </a:solidFill>
              </a:rPr>
              <a:t>1897</a:t>
            </a:r>
            <a:r>
              <a:rPr lang="fr-FR" dirty="0">
                <a:solidFill>
                  <a:srgbClr val="002060"/>
                </a:solidFill>
              </a:rPr>
              <a:t> : </a:t>
            </a:r>
            <a:r>
              <a:rPr lang="fr-FR" dirty="0" err="1">
                <a:solidFill>
                  <a:srgbClr val="002060"/>
                </a:solidFill>
              </a:rPr>
              <a:t>Poul</a:t>
            </a:r>
            <a:r>
              <a:rPr lang="fr-FR" dirty="0">
                <a:solidFill>
                  <a:srgbClr val="002060"/>
                </a:solidFill>
              </a:rPr>
              <a:t> La Cour</a:t>
            </a:r>
          </a:p>
          <a:p>
            <a:r>
              <a:rPr lang="fr-FR" dirty="0">
                <a:solidFill>
                  <a:srgbClr val="002060"/>
                </a:solidFill>
              </a:rPr>
              <a:t>Essais à </a:t>
            </a:r>
            <a:r>
              <a:rPr lang="fr-FR" dirty="0" err="1">
                <a:solidFill>
                  <a:srgbClr val="002060"/>
                </a:solidFill>
              </a:rPr>
              <a:t>Askov</a:t>
            </a:r>
            <a:r>
              <a:rPr lang="fr-FR" dirty="0">
                <a:solidFill>
                  <a:srgbClr val="002060"/>
                </a:solidFill>
              </a:rPr>
              <a:t> (</a:t>
            </a:r>
            <a:r>
              <a:rPr lang="fr-FR" dirty="0" err="1">
                <a:solidFill>
                  <a:srgbClr val="002060"/>
                </a:solidFill>
              </a:rPr>
              <a:t>Dk</a:t>
            </a:r>
            <a:r>
              <a:rPr lang="fr-FR" dirty="0">
                <a:solidFill>
                  <a:srgbClr val="002060"/>
                </a:solidFill>
              </a:rPr>
              <a:t>)</a:t>
            </a:r>
          </a:p>
        </p:txBody>
      </p:sp>
      <p:sp>
        <p:nvSpPr>
          <p:cNvPr id="11" name="ZoneTexte 10">
            <a:extLst>
              <a:ext uri="{FF2B5EF4-FFF2-40B4-BE49-F238E27FC236}">
                <a16:creationId xmlns:a16="http://schemas.microsoft.com/office/drawing/2014/main" id="{703DB169-FE59-440B-974E-914B3CC79FFD}"/>
              </a:ext>
            </a:extLst>
          </p:cNvPr>
          <p:cNvSpPr txBox="1"/>
          <p:nvPr/>
        </p:nvSpPr>
        <p:spPr>
          <a:xfrm>
            <a:off x="2679472" y="982840"/>
            <a:ext cx="3916457" cy="646331"/>
          </a:xfrm>
          <a:prstGeom prst="rect">
            <a:avLst/>
          </a:prstGeom>
          <a:noFill/>
        </p:spPr>
        <p:txBody>
          <a:bodyPr wrap="none" rtlCol="0">
            <a:spAutoFit/>
          </a:bodyPr>
          <a:lstStyle/>
          <a:p>
            <a:r>
              <a:rPr lang="fr-FR" b="1" u="sng" dirty="0">
                <a:solidFill>
                  <a:srgbClr val="002060"/>
                </a:solidFill>
              </a:rPr>
              <a:t>1888</a:t>
            </a:r>
            <a:r>
              <a:rPr lang="fr-FR" dirty="0">
                <a:solidFill>
                  <a:srgbClr val="002060"/>
                </a:solidFill>
              </a:rPr>
              <a:t> : turbine de Charles Brush</a:t>
            </a:r>
          </a:p>
          <a:p>
            <a:r>
              <a:rPr lang="fr-FR" dirty="0">
                <a:solidFill>
                  <a:srgbClr val="002060"/>
                </a:solidFill>
              </a:rPr>
              <a:t>Puissance : 12 kW – Cleveland (US)</a:t>
            </a:r>
          </a:p>
        </p:txBody>
      </p:sp>
      <p:pic>
        <p:nvPicPr>
          <p:cNvPr id="3" name="Image 2">
            <a:extLst>
              <a:ext uri="{FF2B5EF4-FFF2-40B4-BE49-F238E27FC236}">
                <a16:creationId xmlns:a16="http://schemas.microsoft.com/office/drawing/2014/main" id="{164DA905-45A7-439A-9E78-8BED6B7CC6DF}"/>
              </a:ext>
            </a:extLst>
          </p:cNvPr>
          <p:cNvPicPr>
            <a:picLocks noChangeAspect="1"/>
          </p:cNvPicPr>
          <p:nvPr/>
        </p:nvPicPr>
        <p:blipFill>
          <a:blip r:embed="rId5"/>
          <a:stretch>
            <a:fillRect/>
          </a:stretch>
        </p:blipFill>
        <p:spPr>
          <a:xfrm>
            <a:off x="7039691" y="4718565"/>
            <a:ext cx="2067708" cy="2117276"/>
          </a:xfrm>
          <a:prstGeom prst="rect">
            <a:avLst/>
          </a:prstGeom>
        </p:spPr>
      </p:pic>
      <p:sp>
        <p:nvSpPr>
          <p:cNvPr id="8" name="ZoneTexte 7">
            <a:extLst>
              <a:ext uri="{FF2B5EF4-FFF2-40B4-BE49-F238E27FC236}">
                <a16:creationId xmlns:a16="http://schemas.microsoft.com/office/drawing/2014/main" id="{528BF2D3-C1B7-4364-9442-DB376DAB9A55}"/>
              </a:ext>
            </a:extLst>
          </p:cNvPr>
          <p:cNvSpPr txBox="1"/>
          <p:nvPr/>
        </p:nvSpPr>
        <p:spPr>
          <a:xfrm>
            <a:off x="3033465" y="6270986"/>
            <a:ext cx="4006225" cy="646331"/>
          </a:xfrm>
          <a:prstGeom prst="rect">
            <a:avLst/>
          </a:prstGeom>
          <a:noFill/>
        </p:spPr>
        <p:txBody>
          <a:bodyPr wrap="none" rtlCol="0">
            <a:spAutoFit/>
          </a:bodyPr>
          <a:lstStyle/>
          <a:p>
            <a:r>
              <a:rPr lang="fr-FR" b="1" u="sng" dirty="0">
                <a:solidFill>
                  <a:srgbClr val="002060"/>
                </a:solidFill>
              </a:rPr>
              <a:t>2019 </a:t>
            </a:r>
            <a:r>
              <a:rPr lang="fr-FR" dirty="0"/>
              <a:t>: </a:t>
            </a:r>
            <a:r>
              <a:rPr lang="fr-FR" dirty="0" err="1">
                <a:solidFill>
                  <a:srgbClr val="002060"/>
                </a:solidFill>
              </a:rPr>
              <a:t>Halliade</a:t>
            </a:r>
            <a:r>
              <a:rPr lang="fr-FR" dirty="0">
                <a:solidFill>
                  <a:srgbClr val="002060"/>
                </a:solidFill>
              </a:rPr>
              <a:t>-X  Puissance :12 mW</a:t>
            </a:r>
          </a:p>
          <a:p>
            <a:r>
              <a:rPr lang="fr-FR" dirty="0">
                <a:solidFill>
                  <a:srgbClr val="002060"/>
                </a:solidFill>
              </a:rPr>
              <a:t>Premiers tests en mer du Nord</a:t>
            </a:r>
            <a:r>
              <a:rPr lang="fr-FR" dirty="0"/>
              <a:t> </a:t>
            </a:r>
          </a:p>
        </p:txBody>
      </p:sp>
    </p:spTree>
    <p:extLst>
      <p:ext uri="{BB962C8B-B14F-4D97-AF65-F5344CB8AC3E}">
        <p14:creationId xmlns:p14="http://schemas.microsoft.com/office/powerpoint/2010/main" val="2770659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52BC48C-D4E4-4F41-95D8-3FF6A4DC704D}"/>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CF915FA-F45B-4BAD-9DC8-01A2BC84670C}" type="slidenum">
              <a:rPr kumimoji="0" lang="fr-FR" sz="825" b="1" i="0" u="none" strike="noStrike" kern="1200" cap="none" spc="0" normalizeH="0" baseline="0" noProof="0" smtClean="0">
                <a:ln>
                  <a:noFill/>
                </a:ln>
                <a:solidFill>
                  <a:prstClr val="white">
                    <a:lumMod val="50000"/>
                  </a:prstClr>
                </a:solidFill>
                <a:effectLst/>
                <a:uLnTx/>
                <a:uFillTx/>
                <a:latin typeface="Cambria" panose="020405030504060302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fr-FR" sz="825" b="1" i="0" u="none" strike="noStrike" kern="1200" cap="none" spc="0" normalizeH="0" baseline="0" noProof="0" dirty="0">
              <a:ln>
                <a:noFill/>
              </a:ln>
              <a:solidFill>
                <a:prstClr val="white">
                  <a:lumMod val="50000"/>
                </a:prstClr>
              </a:solidFill>
              <a:effectLst/>
              <a:uLnTx/>
              <a:uFillTx/>
              <a:latin typeface="Cambria" panose="02040503050406030204" pitchFamily="18" charset="0"/>
              <a:ea typeface="+mn-ea"/>
              <a:cs typeface="+mn-cs"/>
            </a:endParaRPr>
          </a:p>
        </p:txBody>
      </p:sp>
      <p:pic>
        <p:nvPicPr>
          <p:cNvPr id="4" name="Image 3">
            <a:extLst>
              <a:ext uri="{FF2B5EF4-FFF2-40B4-BE49-F238E27FC236}">
                <a16:creationId xmlns:a16="http://schemas.microsoft.com/office/drawing/2014/main" id="{B39FFBA0-8753-48DC-9593-5C01CA092065}"/>
              </a:ext>
            </a:extLst>
          </p:cNvPr>
          <p:cNvPicPr>
            <a:picLocks noChangeAspect="1"/>
          </p:cNvPicPr>
          <p:nvPr/>
        </p:nvPicPr>
        <p:blipFill>
          <a:blip r:embed="rId2"/>
          <a:stretch>
            <a:fillRect/>
          </a:stretch>
        </p:blipFill>
        <p:spPr>
          <a:xfrm>
            <a:off x="107504" y="1953459"/>
            <a:ext cx="9001000" cy="4933116"/>
          </a:xfrm>
          <a:prstGeom prst="rect">
            <a:avLst/>
          </a:prstGeom>
        </p:spPr>
      </p:pic>
      <p:sp>
        <p:nvSpPr>
          <p:cNvPr id="8" name="ZoneTexte 7">
            <a:extLst>
              <a:ext uri="{FF2B5EF4-FFF2-40B4-BE49-F238E27FC236}">
                <a16:creationId xmlns:a16="http://schemas.microsoft.com/office/drawing/2014/main" id="{72F45333-359C-4746-9AE8-DAF996E9C3CC}"/>
              </a:ext>
            </a:extLst>
          </p:cNvPr>
          <p:cNvSpPr txBox="1"/>
          <p:nvPr/>
        </p:nvSpPr>
        <p:spPr>
          <a:xfrm>
            <a:off x="0" y="116632"/>
            <a:ext cx="9108504" cy="461665"/>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sz="2400" b="1" dirty="0">
                <a:solidFill>
                  <a:srgbClr val="4F81BD">
                    <a:lumMod val="75000"/>
                  </a:srgbClr>
                </a:solidFill>
              </a:rPr>
              <a:t>Les trois leviers d’action (Scénario neutralité climat AIE)</a:t>
            </a:r>
            <a:endParaRPr kumimoji="0" lang="en-US" sz="2400" b="1" i="0" u="none" strike="noStrike" kern="1200" cap="none" spc="0" normalizeH="0" baseline="0" noProof="0" dirty="0">
              <a:ln>
                <a:noFill/>
              </a:ln>
              <a:solidFill>
                <a:srgbClr val="4F81BD">
                  <a:lumMod val="75000"/>
                </a:srgbClr>
              </a:solidFill>
              <a:effectLst/>
              <a:uLnTx/>
              <a:uFillTx/>
              <a:latin typeface="Arial" charset="0"/>
              <a:ea typeface="+mn-ea"/>
              <a:cs typeface="Arial" charset="0"/>
            </a:endParaRPr>
          </a:p>
        </p:txBody>
      </p:sp>
      <p:sp>
        <p:nvSpPr>
          <p:cNvPr id="9" name="ZoneTexte 8">
            <a:extLst>
              <a:ext uri="{FF2B5EF4-FFF2-40B4-BE49-F238E27FC236}">
                <a16:creationId xmlns:a16="http://schemas.microsoft.com/office/drawing/2014/main" id="{881DEC2D-9D80-41EE-8F55-6CFC4DBD04A8}"/>
              </a:ext>
            </a:extLst>
          </p:cNvPr>
          <p:cNvSpPr txBox="1"/>
          <p:nvPr/>
        </p:nvSpPr>
        <p:spPr>
          <a:xfrm>
            <a:off x="777637" y="1556792"/>
            <a:ext cx="2441694" cy="584775"/>
          </a:xfrm>
          <a:prstGeom prst="rect">
            <a:avLst/>
          </a:prstGeom>
          <a:solidFill>
            <a:schemeClr val="bg1"/>
          </a:solidFill>
          <a:ln>
            <a:solidFill>
              <a:schemeClr val="accent1">
                <a:shade val="95000"/>
                <a:satMod val="105000"/>
              </a:schemeClr>
            </a:solidFill>
          </a:ln>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600" b="1" i="0" u="none" strike="noStrike" kern="1200" cap="none" spc="0" normalizeH="0" baseline="0" noProof="0" dirty="0">
                <a:ln>
                  <a:noFill/>
                </a:ln>
                <a:solidFill>
                  <a:srgbClr val="4F81BD">
                    <a:lumMod val="75000"/>
                  </a:srgbClr>
                </a:solidFill>
                <a:effectLst/>
                <a:uLnTx/>
                <a:uFillTx/>
                <a:latin typeface="Arial" charset="0"/>
                <a:ea typeface="+mn-ea"/>
                <a:cs typeface="Arial" charset="0"/>
              </a:rPr>
              <a:t>Investir dans </a:t>
            </a:r>
            <a:r>
              <a:rPr lang="fr-FR" sz="1600" b="1" dirty="0">
                <a:solidFill>
                  <a:srgbClr val="4F81BD">
                    <a:lumMod val="75000"/>
                  </a:srgbClr>
                </a:solidFill>
              </a:rPr>
              <a:t>l</a:t>
            </a:r>
            <a:r>
              <a:rPr kumimoji="0" lang="fr-FR" sz="1600" b="1" i="0" u="none" strike="noStrike" kern="1200" cap="none" spc="0" normalizeH="0" baseline="0" noProof="0" dirty="0">
                <a:ln>
                  <a:noFill/>
                </a:ln>
                <a:solidFill>
                  <a:srgbClr val="4F81BD">
                    <a:lumMod val="75000"/>
                  </a:srgbClr>
                </a:solidFill>
                <a:effectLst/>
                <a:uLnTx/>
                <a:uFillTx/>
                <a:latin typeface="Arial" charset="0"/>
                <a:ea typeface="+mn-ea"/>
                <a:cs typeface="Arial" charset="0"/>
              </a:rPr>
              <a:t>es</a:t>
            </a:r>
          </a:p>
          <a:p>
            <a:pPr marL="0" marR="0" lvl="0" indent="0" algn="ctr" defTabSz="914400" rtl="0" eaLnBrk="1" fontAlgn="base" latinLnBrk="0" hangingPunct="1">
              <a:lnSpc>
                <a:spcPct val="100000"/>
              </a:lnSpc>
              <a:spcBef>
                <a:spcPct val="0"/>
              </a:spcBef>
              <a:spcAft>
                <a:spcPct val="0"/>
              </a:spcAft>
              <a:buClrTx/>
              <a:buSzTx/>
              <a:buFontTx/>
              <a:buNone/>
              <a:tabLst/>
              <a:defRPr/>
            </a:pPr>
            <a:r>
              <a:rPr lang="fr-FR" sz="1600" b="1" dirty="0">
                <a:solidFill>
                  <a:srgbClr val="4F81BD">
                    <a:lumMod val="75000"/>
                  </a:srgbClr>
                </a:solidFill>
              </a:rPr>
              <a:t>moyens de production</a:t>
            </a:r>
            <a:r>
              <a:rPr kumimoji="0" lang="fr-FR" sz="1600" b="1" i="0" u="none" strike="noStrike" kern="1200" cap="none" spc="0" normalizeH="0" baseline="0" noProof="0" dirty="0">
                <a:ln>
                  <a:noFill/>
                </a:ln>
                <a:solidFill>
                  <a:srgbClr val="4F81BD">
                    <a:lumMod val="75000"/>
                  </a:srgbClr>
                </a:solidFill>
                <a:effectLst/>
                <a:uLnTx/>
                <a:uFillTx/>
                <a:latin typeface="Arial" charset="0"/>
                <a:ea typeface="+mn-ea"/>
                <a:cs typeface="Arial" charset="0"/>
              </a:rPr>
              <a:t> </a:t>
            </a:r>
          </a:p>
        </p:txBody>
      </p:sp>
      <p:sp>
        <p:nvSpPr>
          <p:cNvPr id="11" name="ZoneTexte 10">
            <a:extLst>
              <a:ext uri="{FF2B5EF4-FFF2-40B4-BE49-F238E27FC236}">
                <a16:creationId xmlns:a16="http://schemas.microsoft.com/office/drawing/2014/main" id="{A5A5FA3C-C5DC-4C5D-BD92-717075FE3DB4}"/>
              </a:ext>
            </a:extLst>
          </p:cNvPr>
          <p:cNvSpPr txBox="1"/>
          <p:nvPr/>
        </p:nvSpPr>
        <p:spPr>
          <a:xfrm>
            <a:off x="4338743" y="1556791"/>
            <a:ext cx="1728192" cy="584775"/>
          </a:xfrm>
          <a:prstGeom prst="rect">
            <a:avLst/>
          </a:prstGeom>
          <a:solidFill>
            <a:schemeClr val="bg1"/>
          </a:solidFill>
          <a:ln>
            <a:solidFill>
              <a:schemeClr val="accent1">
                <a:shade val="95000"/>
                <a:satMod val="105000"/>
              </a:schemeClr>
            </a:solid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600" b="1" i="0" u="none" strike="noStrike" kern="1200" cap="none" spc="0" normalizeH="0" baseline="0" noProof="0" dirty="0">
                <a:ln>
                  <a:noFill/>
                </a:ln>
                <a:solidFill>
                  <a:srgbClr val="4F81BD">
                    <a:lumMod val="75000"/>
                  </a:srgbClr>
                </a:solidFill>
                <a:effectLst/>
                <a:uLnTx/>
                <a:uFillTx/>
                <a:latin typeface="Arial" charset="0"/>
                <a:ea typeface="+mn-ea"/>
                <a:cs typeface="Arial" charset="0"/>
              </a:rPr>
              <a:t>Agir sur les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600" b="1" i="0" u="none" strike="noStrike" kern="1200" cap="none" spc="0" normalizeH="0" baseline="0" noProof="0" dirty="0">
                <a:ln>
                  <a:noFill/>
                </a:ln>
                <a:solidFill>
                  <a:srgbClr val="4F81BD">
                    <a:lumMod val="75000"/>
                  </a:srgbClr>
                </a:solidFill>
                <a:effectLst/>
                <a:uLnTx/>
                <a:uFillTx/>
                <a:latin typeface="Arial" charset="0"/>
                <a:ea typeface="+mn-ea"/>
                <a:cs typeface="Arial" charset="0"/>
              </a:rPr>
              <a:t>Usages finaux</a:t>
            </a:r>
          </a:p>
        </p:txBody>
      </p:sp>
      <p:sp>
        <p:nvSpPr>
          <p:cNvPr id="12" name="ZoneTexte 11">
            <a:extLst>
              <a:ext uri="{FF2B5EF4-FFF2-40B4-BE49-F238E27FC236}">
                <a16:creationId xmlns:a16="http://schemas.microsoft.com/office/drawing/2014/main" id="{5A698D5E-E716-4D26-B512-5B9E4B816BE3}"/>
              </a:ext>
            </a:extLst>
          </p:cNvPr>
          <p:cNvSpPr txBox="1"/>
          <p:nvPr/>
        </p:nvSpPr>
        <p:spPr>
          <a:xfrm>
            <a:off x="6958608" y="1511197"/>
            <a:ext cx="1728192" cy="584775"/>
          </a:xfrm>
          <a:prstGeom prst="rect">
            <a:avLst/>
          </a:prstGeom>
          <a:solidFill>
            <a:schemeClr val="bg1"/>
          </a:solidFill>
          <a:ln>
            <a:solidFill>
              <a:schemeClr val="accent1">
                <a:shade val="95000"/>
                <a:satMod val="105000"/>
              </a:schemeClr>
            </a:solid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600" b="1" i="0" u="none" strike="noStrike" kern="1200" cap="none" spc="0" normalizeH="0" baseline="0" noProof="0" dirty="0">
                <a:ln>
                  <a:noFill/>
                </a:ln>
                <a:solidFill>
                  <a:srgbClr val="4F81BD">
                    <a:lumMod val="75000"/>
                  </a:srgbClr>
                </a:solidFill>
                <a:effectLst/>
                <a:uLnTx/>
                <a:uFillTx/>
                <a:latin typeface="Arial" charset="0"/>
                <a:ea typeface="+mn-ea"/>
                <a:cs typeface="Arial" charset="0"/>
              </a:rPr>
              <a:t>Démultiplier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600" b="1" i="0" u="none" strike="noStrike" kern="1200" cap="none" spc="0" normalizeH="0" baseline="0" noProof="0" dirty="0">
                <a:ln>
                  <a:noFill/>
                </a:ln>
                <a:solidFill>
                  <a:srgbClr val="4F81BD">
                    <a:lumMod val="75000"/>
                  </a:srgbClr>
                </a:solidFill>
                <a:effectLst/>
                <a:uLnTx/>
                <a:uFillTx/>
                <a:latin typeface="Arial" charset="0"/>
                <a:ea typeface="+mn-ea"/>
                <a:cs typeface="Arial" charset="0"/>
              </a:rPr>
              <a:t>L’efficacité</a:t>
            </a:r>
          </a:p>
        </p:txBody>
      </p:sp>
    </p:spTree>
    <p:extLst>
      <p:ext uri="{BB962C8B-B14F-4D97-AF65-F5344CB8AC3E}">
        <p14:creationId xmlns:p14="http://schemas.microsoft.com/office/powerpoint/2010/main" val="2560932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E9AC1852-83ED-4A03-B3BC-3366AF49C673}"/>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CF915FA-F45B-4BAD-9DC8-01A2BC84670C}" type="slidenum">
              <a:rPr kumimoji="0" lang="fr-FR" sz="825" b="1" i="0" u="none" strike="noStrike" kern="1200" cap="none" spc="0" normalizeH="0" baseline="0" noProof="0" smtClean="0">
                <a:ln>
                  <a:noFill/>
                </a:ln>
                <a:solidFill>
                  <a:prstClr val="white">
                    <a:lumMod val="50000"/>
                  </a:prstClr>
                </a:solidFill>
                <a:effectLst/>
                <a:uLnTx/>
                <a:uFillTx/>
                <a:latin typeface="Cambria" panose="020405030504060302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fr-FR" sz="825" b="1" i="0" u="none" strike="noStrike" kern="1200" cap="none" spc="0" normalizeH="0" baseline="0" noProof="0" dirty="0">
              <a:ln>
                <a:noFill/>
              </a:ln>
              <a:solidFill>
                <a:prstClr val="white">
                  <a:lumMod val="50000"/>
                </a:prstClr>
              </a:solidFill>
              <a:effectLst/>
              <a:uLnTx/>
              <a:uFillTx/>
              <a:latin typeface="Cambria" panose="02040503050406030204" pitchFamily="18" charset="0"/>
              <a:ea typeface="+mn-ea"/>
              <a:cs typeface="+mn-cs"/>
            </a:endParaRPr>
          </a:p>
        </p:txBody>
      </p:sp>
      <p:sp>
        <p:nvSpPr>
          <p:cNvPr id="8" name="ZoneTexte 7">
            <a:extLst>
              <a:ext uri="{FF2B5EF4-FFF2-40B4-BE49-F238E27FC236}">
                <a16:creationId xmlns:a16="http://schemas.microsoft.com/office/drawing/2014/main" id="{98DD1A88-1E0C-4030-987A-9EFCDAD1C7A7}"/>
              </a:ext>
            </a:extLst>
          </p:cNvPr>
          <p:cNvSpPr txBox="1"/>
          <p:nvPr/>
        </p:nvSpPr>
        <p:spPr>
          <a:xfrm>
            <a:off x="2771800" y="3322861"/>
            <a:ext cx="3418159" cy="461665"/>
          </a:xfrm>
          <a:prstGeom prst="rect">
            <a:avLst/>
          </a:prstGeom>
          <a:noFill/>
          <a:ln w="12700">
            <a:solidFill>
              <a:schemeClr val="accent1"/>
            </a:solid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400" b="1" i="0" u="none" strike="noStrike" kern="1200" cap="none" spc="0" normalizeH="0" baseline="0" noProof="0" dirty="0">
                <a:ln>
                  <a:noFill/>
                </a:ln>
                <a:solidFill>
                  <a:srgbClr val="4F81BD">
                    <a:lumMod val="75000"/>
                  </a:srgbClr>
                </a:solidFill>
                <a:effectLst/>
                <a:uLnTx/>
                <a:uFillTx/>
                <a:latin typeface="Arial" charset="0"/>
                <a:ea typeface="+mn-ea"/>
                <a:cs typeface="Arial" charset="0"/>
              </a:rPr>
              <a:t>Quatre accélérateurs</a:t>
            </a:r>
            <a:endParaRPr kumimoji="0" lang="en-US" sz="2400" b="1" i="0" u="none" strike="noStrike" kern="1200" cap="none" spc="0" normalizeH="0" baseline="0" noProof="0" dirty="0">
              <a:ln>
                <a:noFill/>
              </a:ln>
              <a:solidFill>
                <a:srgbClr val="4F81BD">
                  <a:lumMod val="75000"/>
                </a:srgbClr>
              </a:solidFill>
              <a:effectLst/>
              <a:uLnTx/>
              <a:uFillTx/>
              <a:latin typeface="Arial" charset="0"/>
              <a:ea typeface="+mn-ea"/>
              <a:cs typeface="Arial" charset="0"/>
            </a:endParaRPr>
          </a:p>
        </p:txBody>
      </p:sp>
      <p:pic>
        <p:nvPicPr>
          <p:cNvPr id="5" name="Image 4">
            <a:extLst>
              <a:ext uri="{FF2B5EF4-FFF2-40B4-BE49-F238E27FC236}">
                <a16:creationId xmlns:a16="http://schemas.microsoft.com/office/drawing/2014/main" id="{9749DADE-B6D7-499F-A4F2-10F5EE5FE681}"/>
              </a:ext>
            </a:extLst>
          </p:cNvPr>
          <p:cNvPicPr>
            <a:picLocks noChangeAspect="1"/>
          </p:cNvPicPr>
          <p:nvPr/>
        </p:nvPicPr>
        <p:blipFill>
          <a:blip r:embed="rId2"/>
          <a:stretch>
            <a:fillRect/>
          </a:stretch>
        </p:blipFill>
        <p:spPr>
          <a:xfrm>
            <a:off x="-53965" y="4149081"/>
            <a:ext cx="3903403" cy="2708920"/>
          </a:xfrm>
          <a:prstGeom prst="rect">
            <a:avLst/>
          </a:prstGeom>
        </p:spPr>
      </p:pic>
      <p:pic>
        <p:nvPicPr>
          <p:cNvPr id="9" name="Image 8">
            <a:extLst>
              <a:ext uri="{FF2B5EF4-FFF2-40B4-BE49-F238E27FC236}">
                <a16:creationId xmlns:a16="http://schemas.microsoft.com/office/drawing/2014/main" id="{35D97E33-55DA-4780-8CE1-29627364F2D5}"/>
              </a:ext>
            </a:extLst>
          </p:cNvPr>
          <p:cNvPicPr>
            <a:picLocks noChangeAspect="1"/>
          </p:cNvPicPr>
          <p:nvPr/>
        </p:nvPicPr>
        <p:blipFill>
          <a:blip r:embed="rId3"/>
          <a:stretch>
            <a:fillRect/>
          </a:stretch>
        </p:blipFill>
        <p:spPr>
          <a:xfrm>
            <a:off x="27483" y="-40231"/>
            <a:ext cx="3821955" cy="2854522"/>
          </a:xfrm>
          <a:prstGeom prst="rect">
            <a:avLst/>
          </a:prstGeom>
          <a:ln>
            <a:solidFill>
              <a:schemeClr val="accent1"/>
            </a:solidFill>
          </a:ln>
        </p:spPr>
      </p:pic>
      <p:sp>
        <p:nvSpPr>
          <p:cNvPr id="10" name="ZoneTexte 9">
            <a:extLst>
              <a:ext uri="{FF2B5EF4-FFF2-40B4-BE49-F238E27FC236}">
                <a16:creationId xmlns:a16="http://schemas.microsoft.com/office/drawing/2014/main" id="{DD087A0F-FA9C-429E-8BD0-BFE4B4813980}"/>
              </a:ext>
            </a:extLst>
          </p:cNvPr>
          <p:cNvSpPr txBox="1"/>
          <p:nvPr/>
        </p:nvSpPr>
        <p:spPr>
          <a:xfrm>
            <a:off x="27483" y="2852715"/>
            <a:ext cx="5832648"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Arial" charset="0"/>
                <a:ea typeface="+mn-ea"/>
                <a:cs typeface="Arial" charset="0"/>
              </a:rPr>
              <a:t>Une nouveau paysage économique : les coûts</a:t>
            </a:r>
          </a:p>
        </p:txBody>
      </p:sp>
      <p:pic>
        <p:nvPicPr>
          <p:cNvPr id="19" name="Image 18">
            <a:extLst>
              <a:ext uri="{FF2B5EF4-FFF2-40B4-BE49-F238E27FC236}">
                <a16:creationId xmlns:a16="http://schemas.microsoft.com/office/drawing/2014/main" id="{CED9C219-D8F6-485D-AECA-A83944781CB1}"/>
              </a:ext>
            </a:extLst>
          </p:cNvPr>
          <p:cNvPicPr>
            <a:picLocks noChangeAspect="1"/>
          </p:cNvPicPr>
          <p:nvPr/>
        </p:nvPicPr>
        <p:blipFill>
          <a:blip r:embed="rId4"/>
          <a:stretch>
            <a:fillRect/>
          </a:stretch>
        </p:blipFill>
        <p:spPr>
          <a:xfrm>
            <a:off x="5011284" y="-40231"/>
            <a:ext cx="4132716" cy="2854522"/>
          </a:xfrm>
          <a:prstGeom prst="rect">
            <a:avLst/>
          </a:prstGeom>
        </p:spPr>
      </p:pic>
      <p:sp>
        <p:nvSpPr>
          <p:cNvPr id="20" name="ZoneTexte 19">
            <a:extLst>
              <a:ext uri="{FF2B5EF4-FFF2-40B4-BE49-F238E27FC236}">
                <a16:creationId xmlns:a16="http://schemas.microsoft.com/office/drawing/2014/main" id="{8BB13BA6-378C-4E38-9B1F-CDB0711CDF3D}"/>
              </a:ext>
            </a:extLst>
          </p:cNvPr>
          <p:cNvSpPr txBox="1"/>
          <p:nvPr/>
        </p:nvSpPr>
        <p:spPr>
          <a:xfrm>
            <a:off x="5455242" y="2852936"/>
            <a:ext cx="3244799"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Arial" charset="0"/>
                <a:ea typeface="+mn-ea"/>
                <a:cs typeface="Arial" charset="0"/>
              </a:rPr>
              <a:t>Le message des jeunes générations</a:t>
            </a:r>
          </a:p>
        </p:txBody>
      </p:sp>
      <p:pic>
        <p:nvPicPr>
          <p:cNvPr id="22" name="Image 21">
            <a:extLst>
              <a:ext uri="{FF2B5EF4-FFF2-40B4-BE49-F238E27FC236}">
                <a16:creationId xmlns:a16="http://schemas.microsoft.com/office/drawing/2014/main" id="{7F89E135-4E29-488B-BDC1-CE700686413A}"/>
              </a:ext>
            </a:extLst>
          </p:cNvPr>
          <p:cNvPicPr>
            <a:picLocks noChangeAspect="1"/>
          </p:cNvPicPr>
          <p:nvPr/>
        </p:nvPicPr>
        <p:blipFill>
          <a:blip r:embed="rId5"/>
          <a:stretch>
            <a:fillRect/>
          </a:stretch>
        </p:blipFill>
        <p:spPr>
          <a:xfrm>
            <a:off x="4981649" y="4211032"/>
            <a:ext cx="4162352" cy="2634507"/>
          </a:xfrm>
          <a:prstGeom prst="rect">
            <a:avLst/>
          </a:prstGeom>
          <a:ln>
            <a:solidFill>
              <a:schemeClr val="accent1"/>
            </a:solidFill>
          </a:ln>
        </p:spPr>
      </p:pic>
      <p:sp>
        <p:nvSpPr>
          <p:cNvPr id="23" name="ZoneTexte 22">
            <a:extLst>
              <a:ext uri="{FF2B5EF4-FFF2-40B4-BE49-F238E27FC236}">
                <a16:creationId xmlns:a16="http://schemas.microsoft.com/office/drawing/2014/main" id="{0B5A9B86-8B8E-4F04-AA59-9BD99F07DE25}"/>
              </a:ext>
            </a:extLst>
          </p:cNvPr>
          <p:cNvSpPr txBox="1"/>
          <p:nvPr/>
        </p:nvSpPr>
        <p:spPr>
          <a:xfrm>
            <a:off x="5860131" y="3789040"/>
            <a:ext cx="4078167"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Arial" charset="0"/>
                <a:ea typeface="+mn-ea"/>
                <a:cs typeface="Arial" charset="0"/>
              </a:rPr>
              <a:t>La multiplication des impacts</a:t>
            </a:r>
          </a:p>
        </p:txBody>
      </p:sp>
      <p:sp>
        <p:nvSpPr>
          <p:cNvPr id="25" name="ZoneTexte 24">
            <a:extLst>
              <a:ext uri="{FF2B5EF4-FFF2-40B4-BE49-F238E27FC236}">
                <a16:creationId xmlns:a16="http://schemas.microsoft.com/office/drawing/2014/main" id="{C8A6B1B8-1C4F-4E83-845B-5DFBA228D2CD}"/>
              </a:ext>
            </a:extLst>
          </p:cNvPr>
          <p:cNvSpPr txBox="1"/>
          <p:nvPr/>
        </p:nvSpPr>
        <p:spPr>
          <a:xfrm>
            <a:off x="5781838" y="4077072"/>
            <a:ext cx="2940228" cy="246221"/>
          </a:xfrm>
          <a:prstGeom prst="rect">
            <a:avLst/>
          </a:prstGeom>
          <a:solidFill>
            <a:schemeClr val="bg1"/>
          </a:solidFill>
          <a:ln w="12700">
            <a:solidFill>
              <a:schemeClr val="accent1"/>
            </a:solidFill>
          </a:ln>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000" b="1" i="0" u="none" strike="noStrike" kern="1200" cap="none" spc="0" normalizeH="0" baseline="0" noProof="0" dirty="0">
                <a:ln>
                  <a:noFill/>
                </a:ln>
                <a:solidFill>
                  <a:schemeClr val="accent1">
                    <a:lumMod val="75000"/>
                  </a:schemeClr>
                </a:solidFill>
                <a:effectLst/>
                <a:uLnTx/>
                <a:uFillTx/>
                <a:latin typeface="Arial" charset="0"/>
                <a:ea typeface="+mn-ea"/>
                <a:cs typeface="Arial" charset="0"/>
              </a:rPr>
              <a:t>Températures en 2020 (var sur </a:t>
            </a:r>
            <a:r>
              <a:rPr kumimoji="0" lang="fr-FR" sz="1000" b="1" i="0" u="none" strike="noStrike" kern="1200" cap="none" spc="0" normalizeH="0" baseline="0" noProof="0" dirty="0" err="1">
                <a:ln>
                  <a:noFill/>
                </a:ln>
                <a:solidFill>
                  <a:schemeClr val="accent1">
                    <a:lumMod val="75000"/>
                  </a:schemeClr>
                </a:solidFill>
                <a:effectLst/>
                <a:uLnTx/>
                <a:uFillTx/>
                <a:latin typeface="Arial" charset="0"/>
                <a:ea typeface="+mn-ea"/>
                <a:cs typeface="Arial" charset="0"/>
              </a:rPr>
              <a:t>moy</a:t>
            </a:r>
            <a:r>
              <a:rPr kumimoji="0" lang="fr-FR" sz="1000" b="1" i="0" u="none" strike="noStrike" kern="1200" cap="none" spc="0" normalizeH="0" baseline="0" noProof="0" dirty="0">
                <a:ln>
                  <a:noFill/>
                </a:ln>
                <a:solidFill>
                  <a:schemeClr val="accent1">
                    <a:lumMod val="75000"/>
                  </a:schemeClr>
                </a:solidFill>
                <a:effectLst/>
                <a:uLnTx/>
                <a:uFillTx/>
                <a:latin typeface="Arial" charset="0"/>
                <a:ea typeface="+mn-ea"/>
                <a:cs typeface="Arial" charset="0"/>
              </a:rPr>
              <a:t> 1981/201</a:t>
            </a:r>
            <a:r>
              <a:rPr kumimoji="0" lang="fr-FR" sz="1000" b="1" i="0" u="none" strike="noStrike" kern="1200" cap="none" spc="0" normalizeH="0" baseline="0" noProof="0" dirty="0">
                <a:ln>
                  <a:noFill/>
                </a:ln>
                <a:solidFill>
                  <a:prstClr val="black"/>
                </a:solidFill>
                <a:effectLst/>
                <a:uLnTx/>
                <a:uFillTx/>
                <a:latin typeface="Arial" charset="0"/>
                <a:ea typeface="+mn-ea"/>
                <a:cs typeface="Arial" charset="0"/>
              </a:rPr>
              <a:t>)</a:t>
            </a:r>
          </a:p>
        </p:txBody>
      </p:sp>
      <p:sp>
        <p:nvSpPr>
          <p:cNvPr id="14" name="ZoneTexte 13">
            <a:extLst>
              <a:ext uri="{FF2B5EF4-FFF2-40B4-BE49-F238E27FC236}">
                <a16:creationId xmlns:a16="http://schemas.microsoft.com/office/drawing/2014/main" id="{7B042050-310A-4BAA-9FCF-D35E0CF73D15}"/>
              </a:ext>
            </a:extLst>
          </p:cNvPr>
          <p:cNvSpPr txBox="1"/>
          <p:nvPr/>
        </p:nvSpPr>
        <p:spPr>
          <a:xfrm>
            <a:off x="49609" y="3777898"/>
            <a:ext cx="4986336" cy="30777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fr-FR" sz="1400" b="1" dirty="0">
                <a:solidFill>
                  <a:prstClr val="black"/>
                </a:solidFill>
              </a:rPr>
              <a:t>Covid &amp; CO2 : la convergence des luttes ?</a:t>
            </a:r>
            <a:endParaRPr kumimoji="0" lang="fr-FR" sz="1400" b="1"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607277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7C066E5-C3BF-43B5-BEF0-949BB8A91B92}"/>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CF915FA-F45B-4BAD-9DC8-01A2BC84670C}" type="slidenum">
              <a:rPr kumimoji="0" lang="fr-FR" sz="1100" b="1" i="0" u="none" strike="noStrike" kern="1200" cap="none" spc="0" normalizeH="0" baseline="0" noProof="0" smtClean="0">
                <a:ln>
                  <a:noFill/>
                </a:ln>
                <a:solidFill>
                  <a:prstClr val="white">
                    <a:lumMod val="50000"/>
                  </a:prstClr>
                </a:solidFill>
                <a:effectLst/>
                <a:uLnTx/>
                <a:uFillTx/>
                <a:latin typeface="Cambria" panose="020405030504060302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fr-FR" sz="1100" b="1" i="0" u="none" strike="noStrike" kern="1200" cap="none" spc="0" normalizeH="0" baseline="0" noProof="0" dirty="0">
              <a:ln>
                <a:noFill/>
              </a:ln>
              <a:solidFill>
                <a:prstClr val="white">
                  <a:lumMod val="50000"/>
                </a:prstClr>
              </a:solidFill>
              <a:effectLst/>
              <a:uLnTx/>
              <a:uFillTx/>
              <a:latin typeface="Cambria" panose="02040503050406030204" pitchFamily="18" charset="0"/>
              <a:ea typeface="+mn-ea"/>
              <a:cs typeface="+mn-cs"/>
            </a:endParaRPr>
          </a:p>
        </p:txBody>
      </p:sp>
      <p:sp>
        <p:nvSpPr>
          <p:cNvPr id="4" name="ZoneTexte 3">
            <a:extLst>
              <a:ext uri="{FF2B5EF4-FFF2-40B4-BE49-F238E27FC236}">
                <a16:creationId xmlns:a16="http://schemas.microsoft.com/office/drawing/2014/main" id="{B090B0FE-C9F1-418D-BEB5-D4B4DBECBF62}"/>
              </a:ext>
            </a:extLst>
          </p:cNvPr>
          <p:cNvSpPr txBox="1"/>
          <p:nvPr/>
        </p:nvSpPr>
        <p:spPr>
          <a:xfrm>
            <a:off x="0" y="188640"/>
            <a:ext cx="9144000" cy="830997"/>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fr-FR" sz="2400" b="1" i="0" u="none" strike="noStrike" kern="0" cap="none" spc="0" normalizeH="0" baseline="0" noProof="0" dirty="0">
                <a:ln>
                  <a:noFill/>
                </a:ln>
                <a:solidFill>
                  <a:srgbClr val="4F81BD">
                    <a:lumMod val="75000"/>
                  </a:srgbClr>
                </a:solidFill>
                <a:effectLst/>
                <a:uLnTx/>
                <a:uFillTx/>
                <a:latin typeface="Arial"/>
                <a:ea typeface="+mn-ea"/>
                <a:cs typeface="Arial" charset="0"/>
              </a:rPr>
              <a:t>L’instrument clef pour accélérer </a:t>
            </a:r>
            <a:r>
              <a:rPr lang="fr-FR" altLang="fr-FR" sz="2400" b="1" kern="0" dirty="0">
                <a:solidFill>
                  <a:srgbClr val="4F81BD">
                    <a:lumMod val="75000"/>
                  </a:srgbClr>
                </a:solidFill>
                <a:latin typeface="Arial"/>
              </a:rPr>
              <a:t>la transition énergétique</a:t>
            </a:r>
            <a:r>
              <a:rPr kumimoji="0" lang="fr-FR" altLang="fr-FR" sz="2400" b="1" i="0" u="none" strike="noStrike" kern="0" cap="none" spc="0" normalizeH="0" baseline="0" noProof="0" dirty="0">
                <a:ln>
                  <a:noFill/>
                </a:ln>
                <a:solidFill>
                  <a:srgbClr val="4F81BD">
                    <a:lumMod val="75000"/>
                  </a:srgbClr>
                </a:solidFill>
                <a:effectLst/>
                <a:uLnTx/>
                <a:uFillTx/>
                <a:latin typeface="Arial"/>
                <a:ea typeface="+mn-ea"/>
                <a:cs typeface="Arial" charset="0"/>
              </a:rPr>
              <a:t>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fr-FR" sz="2400" b="1" i="0" u="none" strike="noStrike" kern="0" cap="none" spc="0" normalizeH="0" baseline="0" noProof="0" dirty="0">
                <a:ln>
                  <a:noFill/>
                </a:ln>
                <a:solidFill>
                  <a:srgbClr val="4F81BD">
                    <a:lumMod val="75000"/>
                  </a:srgbClr>
                </a:solidFill>
                <a:effectLst/>
                <a:uLnTx/>
                <a:uFillTx/>
                <a:latin typeface="Arial"/>
                <a:ea typeface="+mn-ea"/>
                <a:cs typeface="Arial" charset="0"/>
              </a:rPr>
              <a:t>le prix du </a:t>
            </a:r>
            <a:r>
              <a:rPr lang="fr-FR" altLang="fr-FR" sz="2400" b="1" kern="0" dirty="0">
                <a:solidFill>
                  <a:srgbClr val="4F81BD">
                    <a:lumMod val="75000"/>
                  </a:srgbClr>
                </a:solidFill>
                <a:latin typeface="Arial"/>
              </a:rPr>
              <a:t>CO</a:t>
            </a:r>
            <a:r>
              <a:rPr lang="fr-FR" altLang="fr-FR" sz="2400" b="1" kern="0" baseline="-25000" dirty="0">
                <a:solidFill>
                  <a:srgbClr val="4F81BD">
                    <a:lumMod val="75000"/>
                  </a:srgbClr>
                </a:solidFill>
                <a:latin typeface="Arial"/>
              </a:rPr>
              <a:t>2</a:t>
            </a:r>
            <a:endParaRPr kumimoji="0" lang="fr-FR" altLang="fr-FR" sz="2400" b="1" i="0" u="none" strike="noStrike" kern="0" cap="none" spc="0" normalizeH="0" baseline="-25000" noProof="0" dirty="0">
              <a:ln>
                <a:noFill/>
              </a:ln>
              <a:solidFill>
                <a:srgbClr val="4F81BD">
                  <a:lumMod val="75000"/>
                </a:srgbClr>
              </a:solidFill>
              <a:effectLst/>
              <a:uLnTx/>
              <a:uFillTx/>
              <a:latin typeface="Arial"/>
              <a:ea typeface="+mn-ea"/>
              <a:cs typeface="Arial" charset="0"/>
            </a:endParaRPr>
          </a:p>
        </p:txBody>
      </p:sp>
      <p:pic>
        <p:nvPicPr>
          <p:cNvPr id="14" name="Image 13">
            <a:extLst>
              <a:ext uri="{FF2B5EF4-FFF2-40B4-BE49-F238E27FC236}">
                <a16:creationId xmlns:a16="http://schemas.microsoft.com/office/drawing/2014/main" id="{0C49891E-8B26-45E4-A637-21132FB52406}"/>
              </a:ext>
            </a:extLst>
          </p:cNvPr>
          <p:cNvPicPr>
            <a:picLocks noChangeAspect="1"/>
          </p:cNvPicPr>
          <p:nvPr/>
        </p:nvPicPr>
        <p:blipFill>
          <a:blip r:embed="rId2"/>
          <a:stretch>
            <a:fillRect/>
          </a:stretch>
        </p:blipFill>
        <p:spPr>
          <a:xfrm>
            <a:off x="6182" y="1700808"/>
            <a:ext cx="3851920" cy="3581400"/>
          </a:xfrm>
          <a:prstGeom prst="rect">
            <a:avLst/>
          </a:prstGeom>
          <a:ln>
            <a:solidFill>
              <a:schemeClr val="accent1">
                <a:shade val="95000"/>
                <a:satMod val="105000"/>
              </a:schemeClr>
            </a:solidFill>
          </a:ln>
        </p:spPr>
      </p:pic>
      <p:sp>
        <p:nvSpPr>
          <p:cNvPr id="15" name="ZoneTexte 14">
            <a:extLst>
              <a:ext uri="{FF2B5EF4-FFF2-40B4-BE49-F238E27FC236}">
                <a16:creationId xmlns:a16="http://schemas.microsoft.com/office/drawing/2014/main" id="{E6F59A00-6CAB-4DD6-BA22-06794E7CBC0C}"/>
              </a:ext>
            </a:extLst>
          </p:cNvPr>
          <p:cNvSpPr txBox="1"/>
          <p:nvPr/>
        </p:nvSpPr>
        <p:spPr>
          <a:xfrm>
            <a:off x="-32499" y="992673"/>
            <a:ext cx="3942105" cy="677108"/>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4F81BD">
                    <a:lumMod val="75000"/>
                  </a:srgbClr>
                </a:solidFill>
                <a:effectLst/>
                <a:uLnTx/>
                <a:uFillTx/>
                <a:latin typeface="Arial" charset="0"/>
                <a:ea typeface="+mn-ea"/>
                <a:cs typeface="Arial" charset="0"/>
              </a:rPr>
              <a:t>France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800" b="1" i="0" u="none" strike="noStrike" kern="1200" cap="none" spc="0" normalizeH="0" baseline="0" noProof="0" dirty="0">
                <a:ln>
                  <a:noFill/>
                </a:ln>
                <a:solidFill>
                  <a:srgbClr val="4F81BD">
                    <a:lumMod val="75000"/>
                  </a:srgbClr>
                </a:solidFill>
                <a:effectLst/>
                <a:uLnTx/>
                <a:uFillTx/>
                <a:latin typeface="Arial" charset="0"/>
                <a:ea typeface="+mn-ea"/>
                <a:cs typeface="Arial" charset="0"/>
              </a:rPr>
              <a:t>Peu de perspectives à court terme</a:t>
            </a:r>
          </a:p>
        </p:txBody>
      </p:sp>
      <p:sp>
        <p:nvSpPr>
          <p:cNvPr id="17" name="ZoneTexte 16">
            <a:extLst>
              <a:ext uri="{FF2B5EF4-FFF2-40B4-BE49-F238E27FC236}">
                <a16:creationId xmlns:a16="http://schemas.microsoft.com/office/drawing/2014/main" id="{FC71787E-118F-40EC-9C6E-6E38453446F0}"/>
              </a:ext>
            </a:extLst>
          </p:cNvPr>
          <p:cNvSpPr txBox="1"/>
          <p:nvPr/>
        </p:nvSpPr>
        <p:spPr>
          <a:xfrm>
            <a:off x="-7565" y="5282208"/>
            <a:ext cx="5012630" cy="46166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charset="0"/>
              </a:rPr>
              <a:t>Dessin de Greg Perry sur la taxe carbone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charset="0"/>
              </a:rPr>
              <a:t>au ….Québec !</a:t>
            </a:r>
          </a:p>
        </p:txBody>
      </p:sp>
      <p:sp>
        <p:nvSpPr>
          <p:cNvPr id="18" name="ZoneTexte 17">
            <a:extLst>
              <a:ext uri="{FF2B5EF4-FFF2-40B4-BE49-F238E27FC236}">
                <a16:creationId xmlns:a16="http://schemas.microsoft.com/office/drawing/2014/main" id="{7AC3F879-97DB-4FDD-9418-A554A9CAC0B1}"/>
              </a:ext>
            </a:extLst>
          </p:cNvPr>
          <p:cNvSpPr txBox="1"/>
          <p:nvPr/>
        </p:nvSpPr>
        <p:spPr>
          <a:xfrm>
            <a:off x="4782061" y="1903538"/>
            <a:ext cx="4416594" cy="95410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4F81BD">
                    <a:lumMod val="75000"/>
                  </a:srgbClr>
                </a:solidFill>
                <a:effectLst/>
                <a:uLnTx/>
                <a:uFillTx/>
                <a:latin typeface="Arial" charset="0"/>
                <a:ea typeface="+mn-ea"/>
                <a:cs typeface="Arial" charset="0"/>
              </a:rPr>
              <a:t>Union Européenne :</a:t>
            </a:r>
          </a:p>
          <a:p>
            <a:pPr marL="0" marR="0" lvl="0" indent="0" algn="l" defTabSz="914400" rtl="0" eaLnBrk="1" fontAlgn="base" latinLnBrk="0" hangingPunct="1">
              <a:lnSpc>
                <a:spcPct val="100000"/>
              </a:lnSpc>
              <a:spcBef>
                <a:spcPct val="0"/>
              </a:spcBef>
              <a:spcAft>
                <a:spcPct val="0"/>
              </a:spcAft>
              <a:buClrTx/>
              <a:buSzTx/>
              <a:buFontTx/>
              <a:buNone/>
              <a:tabLst/>
              <a:defRPr/>
            </a:pPr>
            <a:r>
              <a:rPr lang="fr-FR" b="1" dirty="0">
                <a:solidFill>
                  <a:srgbClr val="4F81BD">
                    <a:lumMod val="75000"/>
                  </a:srgbClr>
                </a:solidFill>
              </a:rPr>
              <a:t>Renforcement du système des quotas</a:t>
            </a:r>
            <a:r>
              <a:rPr kumimoji="0" lang="fr-FR" sz="1800" b="1" i="0" u="none" strike="noStrike" kern="1200" cap="none" spc="0" normalizeH="0" baseline="0" noProof="0" dirty="0">
                <a:ln>
                  <a:noFill/>
                </a:ln>
                <a:solidFill>
                  <a:srgbClr val="4F81BD">
                    <a:lumMod val="75000"/>
                  </a:srgbClr>
                </a:solidFill>
                <a:effectLst/>
                <a:uLnTx/>
                <a:uFillTx/>
                <a:latin typeface="Arial"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800" b="1" i="0" u="none" strike="noStrike" kern="1200" cap="none" spc="0" normalizeH="0" baseline="0" noProof="0" dirty="0">
                <a:ln>
                  <a:noFill/>
                </a:ln>
                <a:solidFill>
                  <a:srgbClr val="4F81BD">
                    <a:lumMod val="75000"/>
                  </a:srgbClr>
                </a:solidFill>
                <a:effectLst/>
                <a:uLnTx/>
                <a:uFillTx/>
                <a:latin typeface="Arial" charset="0"/>
                <a:ea typeface="+mn-ea"/>
                <a:cs typeface="Arial" charset="0"/>
              </a:rPr>
              <a:t>Ajustement aux frontières</a:t>
            </a:r>
          </a:p>
        </p:txBody>
      </p:sp>
      <p:pic>
        <p:nvPicPr>
          <p:cNvPr id="19" name="Image 18">
            <a:extLst>
              <a:ext uri="{FF2B5EF4-FFF2-40B4-BE49-F238E27FC236}">
                <a16:creationId xmlns:a16="http://schemas.microsoft.com/office/drawing/2014/main" id="{8E6AFFFB-BED3-49AA-8C12-14C9CD7B8A6B}"/>
              </a:ext>
            </a:extLst>
          </p:cNvPr>
          <p:cNvPicPr>
            <a:picLocks noChangeAspect="1"/>
          </p:cNvPicPr>
          <p:nvPr/>
        </p:nvPicPr>
        <p:blipFill>
          <a:blip r:embed="rId3"/>
          <a:stretch>
            <a:fillRect/>
          </a:stretch>
        </p:blipFill>
        <p:spPr>
          <a:xfrm>
            <a:off x="4860032" y="2857645"/>
            <a:ext cx="4260652" cy="4000355"/>
          </a:xfrm>
          <a:prstGeom prst="rect">
            <a:avLst/>
          </a:prstGeom>
          <a:ln>
            <a:solidFill>
              <a:schemeClr val="accent1">
                <a:shade val="95000"/>
                <a:satMod val="105000"/>
              </a:schemeClr>
            </a:solidFill>
          </a:ln>
        </p:spPr>
      </p:pic>
    </p:spTree>
    <p:extLst>
      <p:ext uri="{BB962C8B-B14F-4D97-AF65-F5344CB8AC3E}">
        <p14:creationId xmlns:p14="http://schemas.microsoft.com/office/powerpoint/2010/main" val="289833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C0BEA7E-0E23-441D-85F7-B31CC3C92C75}"/>
              </a:ext>
            </a:extLst>
          </p:cNvPr>
          <p:cNvSpPr>
            <a:spLocks noGrp="1"/>
          </p:cNvSpPr>
          <p:nvPr>
            <p:ph type="sldNum" sz="quarter" idx="12"/>
          </p:nvPr>
        </p:nvSpPr>
        <p:spPr/>
        <p:txBody>
          <a:bodyPr/>
          <a:lstStyle/>
          <a:p>
            <a:fld id="{9CF915FA-F45B-4BAD-9DC8-01A2BC84670C}" type="slidenum">
              <a:rPr lang="fr-FR" smtClean="0"/>
              <a:pPr/>
              <a:t>14</a:t>
            </a:fld>
            <a:endParaRPr lang="fr-FR" dirty="0"/>
          </a:p>
        </p:txBody>
      </p:sp>
      <p:pic>
        <p:nvPicPr>
          <p:cNvPr id="6" name="Image 5">
            <a:extLst>
              <a:ext uri="{FF2B5EF4-FFF2-40B4-BE49-F238E27FC236}">
                <a16:creationId xmlns:a16="http://schemas.microsoft.com/office/drawing/2014/main" id="{24F4A321-5860-482D-9B8B-B08A476E8330}"/>
              </a:ext>
            </a:extLst>
          </p:cNvPr>
          <p:cNvPicPr>
            <a:picLocks noChangeAspect="1"/>
          </p:cNvPicPr>
          <p:nvPr/>
        </p:nvPicPr>
        <p:blipFill>
          <a:blip r:embed="rId2"/>
          <a:stretch>
            <a:fillRect/>
          </a:stretch>
        </p:blipFill>
        <p:spPr>
          <a:xfrm>
            <a:off x="107504" y="679796"/>
            <a:ext cx="8928992" cy="5788076"/>
          </a:xfrm>
          <a:prstGeom prst="rect">
            <a:avLst/>
          </a:prstGeom>
          <a:ln w="12700">
            <a:solidFill>
              <a:schemeClr val="accent1"/>
            </a:solidFill>
          </a:ln>
        </p:spPr>
      </p:pic>
      <p:sp>
        <p:nvSpPr>
          <p:cNvPr id="7" name="ZoneTexte 6">
            <a:extLst>
              <a:ext uri="{FF2B5EF4-FFF2-40B4-BE49-F238E27FC236}">
                <a16:creationId xmlns:a16="http://schemas.microsoft.com/office/drawing/2014/main" id="{BD180C0E-F06D-407F-9132-48A79DDB4E83}"/>
              </a:ext>
            </a:extLst>
          </p:cNvPr>
          <p:cNvSpPr txBox="1"/>
          <p:nvPr/>
        </p:nvSpPr>
        <p:spPr>
          <a:xfrm>
            <a:off x="395536" y="329647"/>
            <a:ext cx="6867586" cy="461665"/>
          </a:xfrm>
          <a:prstGeom prst="rect">
            <a:avLst/>
          </a:prstGeom>
          <a:solidFill>
            <a:schemeClr val="bg1"/>
          </a:solidFill>
          <a:ln w="12700">
            <a:solidFill>
              <a:schemeClr val="accent1"/>
            </a:solidFill>
          </a:ln>
        </p:spPr>
        <p:txBody>
          <a:bodyPr wrap="none" rtlCol="0">
            <a:spAutoFit/>
          </a:bodyPr>
          <a:lstStyle/>
          <a:p>
            <a:r>
              <a:rPr lang="fr-FR" sz="2400" b="1" dirty="0">
                <a:solidFill>
                  <a:schemeClr val="accent1">
                    <a:lumMod val="75000"/>
                  </a:schemeClr>
                </a:solidFill>
              </a:rPr>
              <a:t>Prix du quota de CO</a:t>
            </a:r>
            <a:r>
              <a:rPr lang="fr-FR" sz="2400" b="1" baseline="-25000" dirty="0">
                <a:solidFill>
                  <a:schemeClr val="accent1">
                    <a:lumMod val="75000"/>
                  </a:schemeClr>
                </a:solidFill>
              </a:rPr>
              <a:t>2</a:t>
            </a:r>
            <a:r>
              <a:rPr lang="fr-FR" sz="2400" b="1" dirty="0">
                <a:solidFill>
                  <a:schemeClr val="accent1">
                    <a:lumMod val="75000"/>
                  </a:schemeClr>
                </a:solidFill>
              </a:rPr>
              <a:t> sur le marché européen</a:t>
            </a:r>
          </a:p>
        </p:txBody>
      </p:sp>
      <p:sp>
        <p:nvSpPr>
          <p:cNvPr id="8" name="ZoneTexte 7">
            <a:extLst>
              <a:ext uri="{FF2B5EF4-FFF2-40B4-BE49-F238E27FC236}">
                <a16:creationId xmlns:a16="http://schemas.microsoft.com/office/drawing/2014/main" id="{9D6A0178-655E-4153-B290-089645701651}"/>
              </a:ext>
            </a:extLst>
          </p:cNvPr>
          <p:cNvSpPr txBox="1"/>
          <p:nvPr/>
        </p:nvSpPr>
        <p:spPr>
          <a:xfrm>
            <a:off x="136079" y="6463872"/>
            <a:ext cx="2638007" cy="261610"/>
          </a:xfrm>
          <a:prstGeom prst="rect">
            <a:avLst/>
          </a:prstGeom>
          <a:noFill/>
        </p:spPr>
        <p:txBody>
          <a:bodyPr wrap="square" rtlCol="0">
            <a:spAutoFit/>
          </a:bodyPr>
          <a:lstStyle/>
          <a:p>
            <a:r>
              <a:rPr lang="fr-FR" sz="1100" b="1" dirty="0"/>
              <a:t>Source des données : EEX</a:t>
            </a:r>
          </a:p>
        </p:txBody>
      </p:sp>
    </p:spTree>
    <p:extLst>
      <p:ext uri="{BB962C8B-B14F-4D97-AF65-F5344CB8AC3E}">
        <p14:creationId xmlns:p14="http://schemas.microsoft.com/office/powerpoint/2010/main" val="21799929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FC0677B-B185-4A89-B2DC-2B9BA714159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CF915FA-F45B-4BAD-9DC8-01A2BC84670C}" type="slidenum">
              <a:rPr kumimoji="0" lang="fr-FR" sz="1100" b="1" i="0" u="none" strike="noStrike" kern="1200" cap="none" spc="0" normalizeH="0" baseline="0" noProof="0" smtClean="0">
                <a:ln>
                  <a:noFill/>
                </a:ln>
                <a:solidFill>
                  <a:prstClr val="white">
                    <a:lumMod val="50000"/>
                  </a:prstClr>
                </a:solidFill>
                <a:effectLst/>
                <a:uLnTx/>
                <a:uFillTx/>
                <a:latin typeface="Cambria" panose="020405030504060302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fr-FR" sz="1100" b="1" i="0" u="none" strike="noStrike" kern="1200" cap="none" spc="0" normalizeH="0" baseline="0" noProof="0" dirty="0">
              <a:ln>
                <a:noFill/>
              </a:ln>
              <a:solidFill>
                <a:prstClr val="white">
                  <a:lumMod val="50000"/>
                </a:prstClr>
              </a:solidFill>
              <a:effectLst/>
              <a:uLnTx/>
              <a:uFillTx/>
              <a:latin typeface="Cambria" panose="02040503050406030204" pitchFamily="18" charset="0"/>
              <a:ea typeface="+mn-ea"/>
              <a:cs typeface="+mn-cs"/>
            </a:endParaRPr>
          </a:p>
        </p:txBody>
      </p:sp>
      <p:sp>
        <p:nvSpPr>
          <p:cNvPr id="4" name="ZoneTexte 3">
            <a:extLst>
              <a:ext uri="{FF2B5EF4-FFF2-40B4-BE49-F238E27FC236}">
                <a16:creationId xmlns:a16="http://schemas.microsoft.com/office/drawing/2014/main" id="{4143D9CE-AC38-448F-BF1B-1D38B6075A05}"/>
              </a:ext>
            </a:extLst>
          </p:cNvPr>
          <p:cNvSpPr txBox="1"/>
          <p:nvPr/>
        </p:nvSpPr>
        <p:spPr>
          <a:xfrm>
            <a:off x="247269" y="260648"/>
            <a:ext cx="2668547" cy="954107"/>
          </a:xfrm>
          <a:prstGeom prst="rect">
            <a:avLst/>
          </a:prstGeom>
          <a:noFill/>
          <a:ln w="19050">
            <a:solidFill>
              <a:schemeClr val="accent1"/>
            </a:solid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1200" cap="none" spc="0" normalizeH="0" baseline="0" noProof="0" dirty="0">
                <a:ln>
                  <a:noFill/>
                </a:ln>
                <a:solidFill>
                  <a:srgbClr val="4F81BD">
                    <a:lumMod val="75000"/>
                  </a:srgbClr>
                </a:solidFill>
                <a:effectLst/>
                <a:uLnTx/>
                <a:uFillTx/>
                <a:latin typeface="Arial" charset="0"/>
                <a:ea typeface="+mn-ea"/>
                <a:cs typeface="Arial" charset="0"/>
              </a:rPr>
              <a:t>Merci de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800" b="1" i="0" u="none" strike="noStrike" kern="1200" cap="none" spc="0" normalizeH="0" baseline="0" noProof="0" dirty="0">
                <a:ln>
                  <a:noFill/>
                </a:ln>
                <a:solidFill>
                  <a:srgbClr val="4F81BD">
                    <a:lumMod val="75000"/>
                  </a:srgbClr>
                </a:solidFill>
                <a:effectLst/>
                <a:uLnTx/>
                <a:uFillTx/>
                <a:latin typeface="Arial" charset="0"/>
                <a:ea typeface="+mn-ea"/>
                <a:cs typeface="Arial" charset="0"/>
              </a:rPr>
              <a:t>votre attention</a:t>
            </a:r>
          </a:p>
        </p:txBody>
      </p:sp>
      <p:sp>
        <p:nvSpPr>
          <p:cNvPr id="5" name="ZoneTexte 4">
            <a:extLst>
              <a:ext uri="{FF2B5EF4-FFF2-40B4-BE49-F238E27FC236}">
                <a16:creationId xmlns:a16="http://schemas.microsoft.com/office/drawing/2014/main" id="{44596D0B-2644-404D-8650-AF48DCF82078}"/>
              </a:ext>
            </a:extLst>
          </p:cNvPr>
          <p:cNvSpPr txBox="1"/>
          <p:nvPr/>
        </p:nvSpPr>
        <p:spPr>
          <a:xfrm>
            <a:off x="683568" y="5182076"/>
            <a:ext cx="7299827" cy="2000548"/>
          </a:xfrm>
          <a:prstGeom prst="rect">
            <a:avLst/>
          </a:prstGeom>
          <a:noFill/>
          <a:ln>
            <a:noFill/>
          </a:ln>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800" b="0" i="1" u="none" strike="noStrike" kern="1200" cap="none" spc="0" normalizeH="0" baseline="0" noProof="0" dirty="0">
                <a:ln>
                  <a:noFill/>
                </a:ln>
                <a:solidFill>
                  <a:prstClr val="black"/>
                </a:solidFill>
                <a:effectLst/>
                <a:uLnTx/>
                <a:uFillTx/>
                <a:latin typeface="Arial"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1" i="1" u="none" strike="noStrike" kern="1200" cap="none" spc="0" normalizeH="0" baseline="0" noProof="0" dirty="0">
              <a:ln>
                <a:noFill/>
              </a:ln>
              <a:solidFill>
                <a:prstClr val="black"/>
              </a:solidFill>
              <a:effectLst/>
              <a:uLnTx/>
              <a:uFillTx/>
              <a:latin typeface="Arial" charset="0"/>
              <a:ea typeface="+mn-ea"/>
              <a:cs typeface="Arial" charset="0"/>
            </a:endParaRPr>
          </a:p>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fr-FR" sz="1800" b="1" i="1" u="none" strike="noStrike" kern="1200" cap="none" spc="0" normalizeH="0" baseline="0" noProof="0" dirty="0">
              <a:ln>
                <a:noFill/>
              </a:ln>
              <a:solidFill>
                <a:prstClr val="black"/>
              </a:solidFill>
              <a:effectLst/>
              <a:uLnTx/>
              <a:uFillTx/>
              <a:latin typeface="Arial" charset="0"/>
              <a:ea typeface="+mn-ea"/>
              <a:cs typeface="Arial" charset="0"/>
            </a:endParaRP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1800" b="1" i="1" u="none" strike="noStrike" kern="1200" cap="none" spc="0" normalizeH="0" baseline="0" noProof="0" dirty="0">
                <a:ln>
                  <a:noFill/>
                </a:ln>
                <a:solidFill>
                  <a:prstClr val="black"/>
                </a:solidFill>
                <a:effectLst/>
                <a:uLnTx/>
                <a:uFillTx/>
                <a:latin typeface="Arial" charset="0"/>
                <a:ea typeface="+mn-ea"/>
                <a:cs typeface="Arial" charset="0"/>
              </a:rPr>
              <a:t>Plus d’informations ?</a:t>
            </a:r>
          </a:p>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fr-FR" sz="1800" b="1" i="1" u="none" strike="noStrike" kern="1200" cap="none" spc="0" normalizeH="0" baseline="0" noProof="0" dirty="0">
              <a:ln>
                <a:noFill/>
              </a:ln>
              <a:solidFill>
                <a:prstClr val="black"/>
              </a:solidFill>
              <a:effectLst/>
              <a:uLnTx/>
              <a:uFillTx/>
              <a:latin typeface="Arial"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1" i="1" u="none" strike="noStrike" kern="1200" cap="none" spc="0" normalizeH="0" baseline="0" noProof="0" dirty="0">
              <a:ln>
                <a:noFill/>
              </a:ln>
              <a:solidFill>
                <a:prstClr val="black"/>
              </a:solidFill>
              <a:effectLst/>
              <a:uLnTx/>
              <a:uFillTx/>
              <a:latin typeface="Arial"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600" b="0" i="1" u="none" strike="noStrike" kern="1200" cap="none" spc="0" normalizeH="0" baseline="0" noProof="0" dirty="0">
              <a:ln>
                <a:noFill/>
              </a:ln>
              <a:solidFill>
                <a:prstClr val="black"/>
              </a:solidFill>
              <a:effectLst/>
              <a:uLnTx/>
              <a:uFillTx/>
              <a:latin typeface="Arial" charset="0"/>
              <a:ea typeface="+mn-ea"/>
              <a:cs typeface="Arial" charset="0"/>
            </a:endParaRPr>
          </a:p>
        </p:txBody>
      </p:sp>
      <p:pic>
        <p:nvPicPr>
          <p:cNvPr id="7" name="Image 6">
            <a:hlinkClick r:id="rId2"/>
            <a:extLst>
              <a:ext uri="{FF2B5EF4-FFF2-40B4-BE49-F238E27FC236}">
                <a16:creationId xmlns:a16="http://schemas.microsoft.com/office/drawing/2014/main" id="{90059C3E-6C09-41BD-84A7-ED590AB495D2}"/>
              </a:ext>
            </a:extLst>
          </p:cNvPr>
          <p:cNvPicPr>
            <a:picLocks noChangeAspect="1"/>
          </p:cNvPicPr>
          <p:nvPr/>
        </p:nvPicPr>
        <p:blipFill>
          <a:blip r:embed="rId3"/>
          <a:stretch>
            <a:fillRect/>
          </a:stretch>
        </p:blipFill>
        <p:spPr>
          <a:xfrm>
            <a:off x="8172399" y="5846856"/>
            <a:ext cx="971601" cy="1011667"/>
          </a:xfrm>
          <a:prstGeom prst="rect">
            <a:avLst/>
          </a:prstGeom>
          <a:ln w="19050">
            <a:solidFill>
              <a:schemeClr val="accent1"/>
            </a:solidFill>
          </a:ln>
        </p:spPr>
      </p:pic>
      <p:sp>
        <p:nvSpPr>
          <p:cNvPr id="9" name="ZoneTexte 8">
            <a:extLst>
              <a:ext uri="{FF2B5EF4-FFF2-40B4-BE49-F238E27FC236}">
                <a16:creationId xmlns:a16="http://schemas.microsoft.com/office/drawing/2014/main" id="{54BA06E1-54C0-40C8-A8BC-780460326B10}"/>
              </a:ext>
            </a:extLst>
          </p:cNvPr>
          <p:cNvSpPr txBox="1"/>
          <p:nvPr/>
        </p:nvSpPr>
        <p:spPr>
          <a:xfrm>
            <a:off x="5148064" y="6475909"/>
            <a:ext cx="3143204"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Arial" charset="0"/>
                <a:ea typeface="+mn-ea"/>
                <a:cs typeface="Arial" charset="0"/>
                <a:hlinkClick r:id="rId2"/>
              </a:rPr>
              <a:t>https://christiandeperthuis.fr/</a:t>
            </a:r>
            <a:endParaRPr kumimoji="0" lang="fr-FR" sz="1800" b="0" i="0" u="none" strike="noStrike" kern="1200" cap="none" spc="0" normalizeH="0" baseline="0" noProof="0" dirty="0">
              <a:ln>
                <a:noFill/>
              </a:ln>
              <a:solidFill>
                <a:prstClr val="black"/>
              </a:solidFill>
              <a:effectLst/>
              <a:uLnTx/>
              <a:uFillTx/>
              <a:latin typeface="Arial" charset="0"/>
              <a:ea typeface="+mn-ea"/>
              <a:cs typeface="Arial" charset="0"/>
            </a:endParaRPr>
          </a:p>
        </p:txBody>
      </p:sp>
      <p:pic>
        <p:nvPicPr>
          <p:cNvPr id="8" name="Image 7">
            <a:extLst>
              <a:ext uri="{FF2B5EF4-FFF2-40B4-BE49-F238E27FC236}">
                <a16:creationId xmlns:a16="http://schemas.microsoft.com/office/drawing/2014/main" id="{FD1A7FC7-B4F6-4139-AFD7-5B8EF58034DA}"/>
              </a:ext>
            </a:extLst>
          </p:cNvPr>
          <p:cNvPicPr>
            <a:picLocks noChangeAspect="1"/>
          </p:cNvPicPr>
          <p:nvPr/>
        </p:nvPicPr>
        <p:blipFill>
          <a:blip r:embed="rId4"/>
          <a:stretch>
            <a:fillRect/>
          </a:stretch>
        </p:blipFill>
        <p:spPr>
          <a:xfrm>
            <a:off x="4283968" y="185143"/>
            <a:ext cx="4881911" cy="5524669"/>
          </a:xfrm>
          <a:prstGeom prst="rect">
            <a:avLst/>
          </a:prstGeom>
          <a:ln>
            <a:solidFill>
              <a:schemeClr val="accent1"/>
            </a:solidFill>
          </a:ln>
        </p:spPr>
      </p:pic>
      <p:sp>
        <p:nvSpPr>
          <p:cNvPr id="11" name="ZoneTexte 10">
            <a:extLst>
              <a:ext uri="{FF2B5EF4-FFF2-40B4-BE49-F238E27FC236}">
                <a16:creationId xmlns:a16="http://schemas.microsoft.com/office/drawing/2014/main" id="{75ED8686-9950-4E28-AC34-CC708E69004D}"/>
              </a:ext>
            </a:extLst>
          </p:cNvPr>
          <p:cNvSpPr txBox="1"/>
          <p:nvPr/>
        </p:nvSpPr>
        <p:spPr>
          <a:xfrm>
            <a:off x="1403648" y="5309702"/>
            <a:ext cx="2786340"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rial" charset="0"/>
                <a:ea typeface="+mn-ea"/>
                <a:cs typeface="Arial" charset="0"/>
              </a:rPr>
              <a:t>Il n’est pas trop tard !</a:t>
            </a:r>
          </a:p>
        </p:txBody>
      </p:sp>
    </p:spTree>
    <p:extLst>
      <p:ext uri="{BB962C8B-B14F-4D97-AF65-F5344CB8AC3E}">
        <p14:creationId xmlns:p14="http://schemas.microsoft.com/office/powerpoint/2010/main" val="2287187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EC3A1F7A-67D9-4AD7-BB15-7DA5A52F1DFE}"/>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CF915FA-F45B-4BAD-9DC8-01A2BC84670C}" type="slidenum">
              <a:rPr kumimoji="0" lang="fr-FR" sz="1100" b="1" i="0" u="none" strike="noStrike" kern="1200" cap="none" spc="0" normalizeH="0" baseline="0" noProof="0" smtClean="0">
                <a:ln>
                  <a:noFill/>
                </a:ln>
                <a:solidFill>
                  <a:prstClr val="white">
                    <a:lumMod val="50000"/>
                  </a:prstClr>
                </a:solidFill>
                <a:effectLst/>
                <a:uLnTx/>
                <a:uFillTx/>
                <a:latin typeface="Cambria" panose="020405030504060302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fr-FR" sz="1100" b="1" i="0" u="none" strike="noStrike" kern="1200" cap="none" spc="0" normalizeH="0" baseline="0" noProof="0" dirty="0">
              <a:ln>
                <a:noFill/>
              </a:ln>
              <a:solidFill>
                <a:prstClr val="white">
                  <a:lumMod val="50000"/>
                </a:prstClr>
              </a:solidFill>
              <a:effectLst/>
              <a:uLnTx/>
              <a:uFillTx/>
              <a:latin typeface="Cambria" panose="02040503050406030204" pitchFamily="18" charset="0"/>
              <a:ea typeface="+mn-ea"/>
              <a:cs typeface="+mn-cs"/>
            </a:endParaRPr>
          </a:p>
        </p:txBody>
      </p:sp>
      <p:sp>
        <p:nvSpPr>
          <p:cNvPr id="3" name="ZoneTexte 2">
            <a:extLst>
              <a:ext uri="{FF2B5EF4-FFF2-40B4-BE49-F238E27FC236}">
                <a16:creationId xmlns:a16="http://schemas.microsoft.com/office/drawing/2014/main" id="{76BC9BA2-FC90-4D6B-9129-41F42B979F5B}"/>
              </a:ext>
            </a:extLst>
          </p:cNvPr>
          <p:cNvSpPr txBox="1"/>
          <p:nvPr/>
        </p:nvSpPr>
        <p:spPr>
          <a:xfrm>
            <a:off x="1115616" y="2748479"/>
            <a:ext cx="7344816" cy="707886"/>
          </a:xfrm>
          <a:prstGeom prst="rect">
            <a:avLst/>
          </a:prstGeom>
          <a:noFill/>
          <a:ln w="12700">
            <a:solidFill>
              <a:schemeClr val="accent1"/>
            </a:solidFill>
          </a:ln>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4F81BD">
                    <a:lumMod val="75000"/>
                  </a:srgbClr>
                </a:solidFill>
                <a:effectLst/>
                <a:uLnTx/>
                <a:uFillTx/>
                <a:latin typeface="Arial" charset="0"/>
                <a:ea typeface="+mn-ea"/>
                <a:cs typeface="Arial" charset="0"/>
              </a:rPr>
              <a:t>Annexe :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4F81BD">
                    <a:lumMod val="75000"/>
                  </a:srgbClr>
                </a:solidFill>
                <a:effectLst/>
                <a:uLnTx/>
                <a:uFillTx/>
                <a:latin typeface="Arial" charset="0"/>
                <a:ea typeface="+mn-ea"/>
                <a:cs typeface="Arial" charset="0"/>
              </a:rPr>
              <a:t>Compléments</a:t>
            </a:r>
            <a:r>
              <a:rPr lang="fr-FR" sz="2000" b="1" dirty="0">
                <a:solidFill>
                  <a:srgbClr val="4F81BD">
                    <a:lumMod val="75000"/>
                  </a:srgbClr>
                </a:solidFill>
              </a:rPr>
              <a:t> sur les GES et les coûts des renouvelables </a:t>
            </a:r>
            <a:endParaRPr kumimoji="0" lang="fr-FR" sz="2000" b="1" i="0" u="none" strike="noStrike" kern="1200" cap="none" spc="0" normalizeH="0" baseline="0" noProof="0" dirty="0">
              <a:ln>
                <a:noFill/>
              </a:ln>
              <a:solidFill>
                <a:srgbClr val="4F81BD">
                  <a:lumMod val="75000"/>
                </a:srgbClr>
              </a:solidFill>
              <a:effectLst/>
              <a:uLnTx/>
              <a:uFillTx/>
              <a:latin typeface="Arial" charset="0"/>
              <a:ea typeface="+mn-ea"/>
              <a:cs typeface="Arial" charset="0"/>
            </a:endParaRPr>
          </a:p>
        </p:txBody>
      </p:sp>
    </p:spTree>
    <p:extLst>
      <p:ext uri="{BB962C8B-B14F-4D97-AF65-F5344CB8AC3E}">
        <p14:creationId xmlns:p14="http://schemas.microsoft.com/office/powerpoint/2010/main" val="1097503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re 1">
            <a:extLst>
              <a:ext uri="{FF2B5EF4-FFF2-40B4-BE49-F238E27FC236}">
                <a16:creationId xmlns:a16="http://schemas.microsoft.com/office/drawing/2014/main" id="{DFAEF485-B3E9-4D1F-8AAA-BD3F44FCBB8E}"/>
              </a:ext>
            </a:extLst>
          </p:cNvPr>
          <p:cNvSpPr>
            <a:spLocks noGrp="1" noChangeArrowheads="1"/>
          </p:cNvSpPr>
          <p:nvPr>
            <p:ph type="title"/>
          </p:nvPr>
        </p:nvSpPr>
        <p:spPr>
          <a:xfrm>
            <a:off x="0" y="0"/>
            <a:ext cx="9144000" cy="808038"/>
          </a:xfrm>
        </p:spPr>
        <p:txBody>
          <a:bodyPr/>
          <a:lstStyle/>
          <a:p>
            <a:pPr algn="ctr"/>
            <a:r>
              <a:rPr lang="fr-FR" altLang="fr-FR">
                <a:latin typeface="Arial Nova" panose="020B0504020202020204" pitchFamily="34" charset="0"/>
              </a:rPr>
              <a:t>Pour s’y retrouver dans les gaz à effet de serre</a:t>
            </a:r>
          </a:p>
        </p:txBody>
      </p:sp>
      <p:sp>
        <p:nvSpPr>
          <p:cNvPr id="73731" name="Espace réservé du numéro de diapositive 3">
            <a:extLst>
              <a:ext uri="{FF2B5EF4-FFF2-40B4-BE49-F238E27FC236}">
                <a16:creationId xmlns:a16="http://schemas.microsoft.com/office/drawing/2014/main" id="{9A145884-6D9F-4E63-BE66-B5AFA38F5EA7}"/>
              </a:ext>
            </a:extLst>
          </p:cNvPr>
          <p:cNvSpPr>
            <a:spLocks noGrp="1"/>
          </p:cNvSpPr>
          <p:nvPr>
            <p:ph type="sldNum" sz="quarter" idx="12"/>
          </p:nvPr>
        </p:nvSpPr>
        <p:spPr bwMode="auto">
          <a:xfrm>
            <a:off x="457200" y="635635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lvl1pPr>
              <a:spcBef>
                <a:spcPct val="20000"/>
              </a:spcBef>
              <a:buClr>
                <a:schemeClr val="accent1"/>
              </a:buClr>
              <a:buFont typeface="Wingdings" panose="05000000000000000000" pitchFamily="2" charset="2"/>
              <a:buChar char="§"/>
              <a:defRPr sz="2400">
                <a:solidFill>
                  <a:schemeClr val="tx1"/>
                </a:solidFill>
                <a:latin typeface="Cambria" panose="02040503050406030204" pitchFamily="18" charset="0"/>
              </a:defRPr>
            </a:lvl1pPr>
            <a:lvl2pPr marL="742950" indent="-285750">
              <a:spcBef>
                <a:spcPct val="20000"/>
              </a:spcBef>
              <a:buFont typeface="Arial" panose="020B0604020202020204" pitchFamily="34" charset="0"/>
              <a:buChar char="–"/>
              <a:defRPr sz="2200">
                <a:solidFill>
                  <a:schemeClr val="tx1"/>
                </a:solidFill>
                <a:latin typeface="Cambria" panose="02040503050406030204" pitchFamily="18" charset="0"/>
              </a:defRPr>
            </a:lvl2pPr>
            <a:lvl3pPr marL="1143000" indent="-228600">
              <a:spcBef>
                <a:spcPct val="20000"/>
              </a:spcBef>
              <a:buFont typeface="Arial" panose="020B0604020202020204" pitchFamily="34" charset="0"/>
              <a:buChar char="•"/>
              <a:defRPr sz="2000">
                <a:solidFill>
                  <a:schemeClr val="tx1"/>
                </a:solidFill>
                <a:latin typeface="Cambria" panose="02040503050406030204" pitchFamily="18" charset="0"/>
              </a:defRPr>
            </a:lvl3pPr>
            <a:lvl4pPr marL="1600200" indent="-228600">
              <a:spcBef>
                <a:spcPct val="20000"/>
              </a:spcBef>
              <a:buFont typeface="Arial" panose="020B0604020202020204" pitchFamily="34" charset="0"/>
              <a:buChar char="–"/>
              <a:defRPr>
                <a:solidFill>
                  <a:schemeClr val="tx1"/>
                </a:solidFill>
                <a:latin typeface="Cambria" panose="02040503050406030204" pitchFamily="18" charset="0"/>
              </a:defRPr>
            </a:lvl4pPr>
            <a:lvl5pPr marL="2057400" indent="-228600">
              <a:spcBef>
                <a:spcPct val="20000"/>
              </a:spcBef>
              <a:buFont typeface="Arial" panose="020B0604020202020204" pitchFamily="34" charset="0"/>
              <a:buChar char="»"/>
              <a:defRPr sz="1600">
                <a:solidFill>
                  <a:schemeClr val="tx1"/>
                </a:solidFill>
                <a:latin typeface="Cambria" panose="02040503050406030204" pitchFamily="18"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Cambria" panose="02040503050406030204" pitchFamily="18"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Cambria" panose="02040503050406030204" pitchFamily="18"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Cambria" panose="02040503050406030204" pitchFamily="18"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Cambria" panose="020405030504060302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F256F020-5729-4627-8341-5ED2CB54B02E}" type="slidenum">
              <a:rPr kumimoji="0" lang="fr-FR" altLang="fr-FR" sz="12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17</a:t>
            </a:fld>
            <a:endParaRPr kumimoji="0" lang="fr-FR" altLang="fr-FR"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aphicFrame>
        <p:nvGraphicFramePr>
          <p:cNvPr id="5" name="Tableau 4">
            <a:extLst>
              <a:ext uri="{FF2B5EF4-FFF2-40B4-BE49-F238E27FC236}">
                <a16:creationId xmlns:a16="http://schemas.microsoft.com/office/drawing/2014/main" id="{946E1E36-BC20-4231-8F66-6E4662BB8585}"/>
              </a:ext>
            </a:extLst>
          </p:cNvPr>
          <p:cNvGraphicFramePr>
            <a:graphicFrameLocks noGrp="1"/>
          </p:cNvGraphicFramePr>
          <p:nvPr/>
        </p:nvGraphicFramePr>
        <p:xfrm>
          <a:off x="39688" y="735013"/>
          <a:ext cx="9050336" cy="4681537"/>
        </p:xfrm>
        <a:graphic>
          <a:graphicData uri="http://schemas.openxmlformats.org/drawingml/2006/table">
            <a:tbl>
              <a:tblPr firstRow="1" bandRow="1">
                <a:tableStyleId>{5C22544A-7EE6-4342-B048-85BDC9FD1C3A}</a:tableStyleId>
              </a:tblPr>
              <a:tblGrid>
                <a:gridCol w="1436857">
                  <a:extLst>
                    <a:ext uri="{9D8B030D-6E8A-4147-A177-3AD203B41FA5}">
                      <a16:colId xmlns:a16="http://schemas.microsoft.com/office/drawing/2014/main" val="20000"/>
                    </a:ext>
                  </a:extLst>
                </a:gridCol>
                <a:gridCol w="2173947">
                  <a:extLst>
                    <a:ext uri="{9D8B030D-6E8A-4147-A177-3AD203B41FA5}">
                      <a16:colId xmlns:a16="http://schemas.microsoft.com/office/drawing/2014/main" val="20001"/>
                    </a:ext>
                  </a:extLst>
                </a:gridCol>
                <a:gridCol w="1798764">
                  <a:extLst>
                    <a:ext uri="{9D8B030D-6E8A-4147-A177-3AD203B41FA5}">
                      <a16:colId xmlns:a16="http://schemas.microsoft.com/office/drawing/2014/main" val="20002"/>
                    </a:ext>
                  </a:extLst>
                </a:gridCol>
                <a:gridCol w="3640768">
                  <a:extLst>
                    <a:ext uri="{9D8B030D-6E8A-4147-A177-3AD203B41FA5}">
                      <a16:colId xmlns:a16="http://schemas.microsoft.com/office/drawing/2014/main" val="20003"/>
                    </a:ext>
                  </a:extLst>
                </a:gridCol>
              </a:tblGrid>
              <a:tr h="653655">
                <a:tc>
                  <a:txBody>
                    <a:bodyPr/>
                    <a:lstStyle/>
                    <a:p>
                      <a:endParaRPr lang="fr-FR" sz="1800" dirty="0"/>
                    </a:p>
                  </a:txBody>
                  <a:tcPr marL="91451" marR="91451" marT="45721" marB="45721"/>
                </a:tc>
                <a:tc>
                  <a:txBody>
                    <a:bodyPr/>
                    <a:lstStyle/>
                    <a:p>
                      <a:r>
                        <a:rPr lang="fr-FR" sz="1800" dirty="0"/>
                        <a:t>Durée de vie </a:t>
                      </a:r>
                    </a:p>
                    <a:p>
                      <a:r>
                        <a:rPr lang="fr-FR" sz="1800" dirty="0"/>
                        <a:t>&amp; PRG </a:t>
                      </a:r>
                      <a:r>
                        <a:rPr lang="fr-FR" sz="1200" dirty="0"/>
                        <a:t>(Voir note 1)</a:t>
                      </a:r>
                    </a:p>
                  </a:txBody>
                  <a:tcPr marL="91451" marR="91451" marT="45721" marB="45721"/>
                </a:tc>
                <a:tc>
                  <a:txBody>
                    <a:bodyPr/>
                    <a:lstStyle/>
                    <a:p>
                      <a:r>
                        <a:rPr lang="fr-FR" sz="1800" dirty="0"/>
                        <a:t>% des émissions</a:t>
                      </a:r>
                    </a:p>
                    <a:p>
                      <a:r>
                        <a:rPr lang="fr-FR" sz="1800" dirty="0"/>
                        <a:t>totales (2018)</a:t>
                      </a:r>
                    </a:p>
                  </a:txBody>
                  <a:tcPr marL="91451" marR="91451" marT="45721" marB="45721"/>
                </a:tc>
                <a:tc>
                  <a:txBody>
                    <a:bodyPr/>
                    <a:lstStyle/>
                    <a:p>
                      <a:r>
                        <a:rPr lang="fr-FR" sz="1800" dirty="0"/>
                        <a:t>Principales sources d’émission </a:t>
                      </a:r>
                    </a:p>
                    <a:p>
                      <a:r>
                        <a:rPr lang="fr-FR" sz="1800" dirty="0"/>
                        <a:t>( Monde)</a:t>
                      </a:r>
                    </a:p>
                  </a:txBody>
                  <a:tcPr marL="91451" marR="91451" marT="45721" marB="45721"/>
                </a:tc>
                <a:extLst>
                  <a:ext uri="{0D108BD9-81ED-4DB2-BD59-A6C34878D82A}">
                    <a16:rowId xmlns:a16="http://schemas.microsoft.com/office/drawing/2014/main" val="10000"/>
                  </a:ext>
                </a:extLst>
              </a:tr>
              <a:tr h="964924">
                <a:tc>
                  <a:txBody>
                    <a:bodyPr/>
                    <a:lstStyle/>
                    <a:p>
                      <a:r>
                        <a:rPr lang="fr-FR" sz="1800" b="1" dirty="0"/>
                        <a:t>CO</a:t>
                      </a:r>
                      <a:r>
                        <a:rPr lang="fr-FR" sz="1800" b="1" baseline="-25000" dirty="0"/>
                        <a:t>2</a:t>
                      </a:r>
                    </a:p>
                    <a:p>
                      <a:r>
                        <a:rPr lang="fr-FR" sz="1400" b="1" baseline="0" dirty="0"/>
                        <a:t>(Dioxyde de Carbone)</a:t>
                      </a:r>
                    </a:p>
                  </a:txBody>
                  <a:tcPr marL="91451" marR="91451" marT="45721" marB="45721"/>
                </a:tc>
                <a:tc>
                  <a:txBody>
                    <a:bodyPr/>
                    <a:lstStyle/>
                    <a:p>
                      <a:pPr marL="0" indent="0">
                        <a:buNone/>
                      </a:pPr>
                      <a:r>
                        <a:rPr lang="fr-FR" sz="1400" b="1" dirty="0"/>
                        <a:t>Durée : variable</a:t>
                      </a:r>
                    </a:p>
                    <a:p>
                      <a:pPr marL="0" indent="0">
                        <a:buNone/>
                      </a:pPr>
                      <a:r>
                        <a:rPr lang="fr-FR" sz="1400" b="1" dirty="0"/>
                        <a:t>PRG : 1</a:t>
                      </a:r>
                    </a:p>
                  </a:txBody>
                  <a:tcPr marL="91451" marR="91451" marT="45721" marB="45721"/>
                </a:tc>
                <a:tc>
                  <a:txBody>
                    <a:bodyPr/>
                    <a:lstStyle/>
                    <a:p>
                      <a:r>
                        <a:rPr lang="fr-FR" sz="1400" b="1" dirty="0"/>
                        <a:t>Monde : 72 %</a:t>
                      </a:r>
                    </a:p>
                    <a:p>
                      <a:r>
                        <a:rPr lang="fr-FR" sz="1400" b="1" dirty="0"/>
                        <a:t>France : 74 %</a:t>
                      </a:r>
                    </a:p>
                  </a:txBody>
                  <a:tcPr marL="91451" marR="91451" marT="45721" marB="45721"/>
                </a:tc>
                <a:tc>
                  <a:txBody>
                    <a:bodyPr/>
                    <a:lstStyle/>
                    <a:p>
                      <a:pPr marL="285750" indent="-285750">
                        <a:buFontTx/>
                        <a:buChar char="-"/>
                      </a:pPr>
                      <a:r>
                        <a:rPr lang="fr-FR" sz="1400" b="1" dirty="0"/>
                        <a:t>Energie fossile 82 %</a:t>
                      </a:r>
                    </a:p>
                    <a:p>
                      <a:pPr marL="285750" indent="-285750">
                        <a:buFontTx/>
                        <a:buChar char="-"/>
                      </a:pPr>
                      <a:r>
                        <a:rPr lang="fr-FR" sz="1400" b="1" dirty="0"/>
                        <a:t>Procédés industriels 4 %</a:t>
                      </a:r>
                    </a:p>
                    <a:p>
                      <a:pPr marL="285750" indent="-285750">
                        <a:buFontTx/>
                        <a:buChar char="-"/>
                      </a:pPr>
                      <a:r>
                        <a:rPr lang="fr-FR" sz="1400" b="1" dirty="0"/>
                        <a:t>Déforestation 13 %</a:t>
                      </a:r>
                    </a:p>
                    <a:p>
                      <a:pPr marL="285750" indent="-285750">
                        <a:buFontTx/>
                        <a:buChar char="-"/>
                      </a:pPr>
                      <a:r>
                        <a:rPr lang="fr-FR" sz="1400" b="1" dirty="0"/>
                        <a:t>Brûlis &amp; sols agricoles 1 %  </a:t>
                      </a:r>
                    </a:p>
                  </a:txBody>
                  <a:tcPr marL="91451" marR="91451" marT="45721" marB="45721"/>
                </a:tc>
                <a:extLst>
                  <a:ext uri="{0D108BD9-81ED-4DB2-BD59-A6C34878D82A}">
                    <a16:rowId xmlns:a16="http://schemas.microsoft.com/office/drawing/2014/main" val="10001"/>
                  </a:ext>
                </a:extLst>
              </a:tr>
              <a:tr h="964924">
                <a:tc>
                  <a:txBody>
                    <a:bodyPr/>
                    <a:lstStyle/>
                    <a:p>
                      <a:r>
                        <a:rPr lang="fr-FR" sz="1800" b="1" dirty="0"/>
                        <a:t>NH</a:t>
                      </a:r>
                      <a:r>
                        <a:rPr lang="fr-FR" sz="1800" b="1" baseline="-25000" dirty="0"/>
                        <a:t>4</a:t>
                      </a:r>
                    </a:p>
                    <a:p>
                      <a:r>
                        <a:rPr lang="fr-FR" sz="1400" b="1" dirty="0"/>
                        <a:t>(Méthane)</a:t>
                      </a:r>
                    </a:p>
                  </a:txBody>
                  <a:tcPr marL="91451" marR="91451" marT="45721" marB="45721">
                    <a:solidFill>
                      <a:srgbClr val="F3C3CA"/>
                    </a:solidFill>
                  </a:tcPr>
                </a:tc>
                <a:tc>
                  <a:txBody>
                    <a:bodyPr/>
                    <a:lstStyle/>
                    <a:p>
                      <a:pPr marL="0" indent="0">
                        <a:buNone/>
                      </a:pPr>
                      <a:r>
                        <a:rPr lang="fr-FR" sz="1400" b="1" dirty="0"/>
                        <a:t>Durée: 12 ans</a:t>
                      </a:r>
                    </a:p>
                    <a:p>
                      <a:pPr marL="0" indent="0">
                        <a:buNone/>
                      </a:pPr>
                      <a:r>
                        <a:rPr lang="fr-FR" sz="1400" b="1" dirty="0"/>
                        <a:t>PRG : 28-30</a:t>
                      </a:r>
                    </a:p>
                  </a:txBody>
                  <a:tcPr marL="91451" marR="91451" marT="45721" marB="45721">
                    <a:solidFill>
                      <a:srgbClr val="F3C3CA"/>
                    </a:solidFill>
                  </a:tcPr>
                </a:tc>
                <a:tc>
                  <a:txBody>
                    <a:bodyPr/>
                    <a:lstStyle/>
                    <a:p>
                      <a:r>
                        <a:rPr lang="fr-FR" sz="1400" b="1" dirty="0"/>
                        <a:t>Monde : 19 %</a:t>
                      </a:r>
                    </a:p>
                    <a:p>
                      <a:r>
                        <a:rPr lang="fr-FR" sz="1400" b="1" dirty="0"/>
                        <a:t>France : 13 %</a:t>
                      </a:r>
                    </a:p>
                  </a:txBody>
                  <a:tcPr marL="91451" marR="91451" marT="45721" marB="45721">
                    <a:solidFill>
                      <a:srgbClr val="F3C3CA"/>
                    </a:solidFill>
                  </a:tcPr>
                </a:tc>
                <a:tc>
                  <a:txBody>
                    <a:bodyPr/>
                    <a:lstStyle/>
                    <a:p>
                      <a:pPr marL="285750" indent="-285750">
                        <a:buFontTx/>
                        <a:buChar char="-"/>
                      </a:pPr>
                      <a:r>
                        <a:rPr lang="fr-FR" sz="1400" b="1" dirty="0"/>
                        <a:t>Ruminants 31 %</a:t>
                      </a:r>
                    </a:p>
                    <a:p>
                      <a:pPr marL="285750" indent="-285750">
                        <a:buFontTx/>
                        <a:buChar char="-"/>
                      </a:pPr>
                      <a:r>
                        <a:rPr lang="fr-FR" sz="1400" b="1" dirty="0"/>
                        <a:t>Riziculture 10 %</a:t>
                      </a:r>
                    </a:p>
                    <a:p>
                      <a:pPr marL="285750" indent="-285750">
                        <a:buFontTx/>
                        <a:buChar char="-"/>
                      </a:pPr>
                      <a:r>
                        <a:rPr lang="fr-FR" sz="1400" b="1" dirty="0"/>
                        <a:t>Décharges et traitement des eaux 21%</a:t>
                      </a:r>
                    </a:p>
                    <a:p>
                      <a:pPr marL="285750" indent="-285750">
                        <a:buFontTx/>
                        <a:buChar char="-"/>
                      </a:pPr>
                      <a:r>
                        <a:rPr lang="fr-FR" sz="1400" b="1" dirty="0"/>
                        <a:t>Energie fossile 33 %</a:t>
                      </a:r>
                    </a:p>
                  </a:txBody>
                  <a:tcPr marL="91451" marR="91451" marT="45721" marB="45721">
                    <a:solidFill>
                      <a:srgbClr val="F3C3CA"/>
                    </a:solidFill>
                  </a:tcPr>
                </a:tc>
                <a:extLst>
                  <a:ext uri="{0D108BD9-81ED-4DB2-BD59-A6C34878D82A}">
                    <a16:rowId xmlns:a16="http://schemas.microsoft.com/office/drawing/2014/main" val="10002"/>
                  </a:ext>
                </a:extLst>
              </a:tr>
              <a:tr h="809290">
                <a:tc>
                  <a:txBody>
                    <a:bodyPr/>
                    <a:lstStyle/>
                    <a:p>
                      <a:r>
                        <a:rPr lang="fr-FR" sz="1800" b="1" dirty="0"/>
                        <a:t>N</a:t>
                      </a:r>
                      <a:r>
                        <a:rPr lang="fr-FR" sz="1800" b="1" baseline="-25000" dirty="0"/>
                        <a:t>2</a:t>
                      </a:r>
                      <a:r>
                        <a:rPr lang="fr-FR" sz="1800" b="1" dirty="0"/>
                        <a:t>O</a:t>
                      </a:r>
                    </a:p>
                    <a:p>
                      <a:r>
                        <a:rPr lang="fr-FR" sz="1400" b="1" dirty="0"/>
                        <a:t>(Protoxyde d’azote)</a:t>
                      </a:r>
                    </a:p>
                  </a:txBody>
                  <a:tcPr marL="91451" marR="91451" marT="45721" marB="45721"/>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mn-lt"/>
                          <a:ea typeface="+mn-ea"/>
                          <a:cs typeface="+mn-cs"/>
                        </a:rPr>
                        <a:t>Durée: 121 ans</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mn-lt"/>
                          <a:ea typeface="+mn-ea"/>
                          <a:cs typeface="+mn-cs"/>
                        </a:rPr>
                        <a:t>PRG : 265</a:t>
                      </a:r>
                    </a:p>
                  </a:txBody>
                  <a:tcPr marL="91451" marR="91451" marT="45721" marB="45721"/>
                </a:tc>
                <a:tc>
                  <a:txBody>
                    <a:bodyPr/>
                    <a:lstStyle/>
                    <a:p>
                      <a:r>
                        <a:rPr lang="fr-FR" sz="1400" b="1" dirty="0"/>
                        <a:t>Monde : 6 %</a:t>
                      </a:r>
                    </a:p>
                    <a:p>
                      <a:r>
                        <a:rPr lang="fr-FR" sz="1400" b="1" dirty="0"/>
                        <a:t>France : 9% </a:t>
                      </a:r>
                    </a:p>
                  </a:txBody>
                  <a:tcPr marL="91451" marR="91451" marT="45721" marB="45721"/>
                </a:tc>
                <a:tc>
                  <a:txBody>
                    <a:bodyPr/>
                    <a:lstStyle/>
                    <a:p>
                      <a:pPr marL="285750" indent="-285750">
                        <a:buFontTx/>
                        <a:buChar char="-"/>
                      </a:pPr>
                      <a:r>
                        <a:rPr lang="fr-FR" sz="1400" b="1" dirty="0"/>
                        <a:t>Fertilisation des sols 41 %</a:t>
                      </a:r>
                    </a:p>
                    <a:p>
                      <a:pPr marL="285750" indent="-285750">
                        <a:buFontTx/>
                        <a:buChar char="-"/>
                      </a:pPr>
                      <a:r>
                        <a:rPr lang="fr-FR" sz="1400" b="1" dirty="0"/>
                        <a:t>Autres rejets agricoles 20 %</a:t>
                      </a:r>
                    </a:p>
                    <a:p>
                      <a:pPr marL="285750" indent="-285750">
                        <a:buFontTx/>
                        <a:buChar char="-"/>
                      </a:pPr>
                      <a:r>
                        <a:rPr lang="fr-FR" sz="1400" b="1" dirty="0"/>
                        <a:t>Energie fossile (15 %) ; </a:t>
                      </a:r>
                      <a:r>
                        <a:rPr lang="fr-FR" sz="1400" b="1" dirty="0" err="1"/>
                        <a:t>Ind</a:t>
                      </a:r>
                      <a:r>
                        <a:rPr lang="fr-FR" sz="1400" b="1" dirty="0"/>
                        <a:t>. chimique (8%)</a:t>
                      </a:r>
                    </a:p>
                  </a:txBody>
                  <a:tcPr marL="91451" marR="91451" marT="45721" marB="45721"/>
                </a:tc>
                <a:extLst>
                  <a:ext uri="{0D108BD9-81ED-4DB2-BD59-A6C34878D82A}">
                    <a16:rowId xmlns:a16="http://schemas.microsoft.com/office/drawing/2014/main" val="10003"/>
                  </a:ext>
                </a:extLst>
              </a:tr>
              <a:tr h="640795">
                <a:tc>
                  <a:txBody>
                    <a:bodyPr/>
                    <a:lstStyle/>
                    <a:p>
                      <a:r>
                        <a:rPr lang="fr-FR" sz="1800" b="1" dirty="0">
                          <a:solidFill>
                            <a:schemeClr val="tx1"/>
                          </a:solidFill>
                        </a:rPr>
                        <a:t>F-Gas :</a:t>
                      </a:r>
                    </a:p>
                    <a:p>
                      <a:r>
                        <a:rPr lang="fr-FR" sz="1400" b="1" dirty="0">
                          <a:solidFill>
                            <a:schemeClr val="tx1"/>
                          </a:solidFill>
                        </a:rPr>
                        <a:t>(HFCs, SF</a:t>
                      </a:r>
                      <a:r>
                        <a:rPr lang="fr-FR" sz="1400" b="1" baseline="-25000" dirty="0">
                          <a:solidFill>
                            <a:schemeClr val="tx1"/>
                          </a:solidFill>
                        </a:rPr>
                        <a:t>6</a:t>
                      </a:r>
                      <a:r>
                        <a:rPr lang="fr-FR" sz="1400" b="1" dirty="0">
                          <a:solidFill>
                            <a:schemeClr val="tx1"/>
                          </a:solidFill>
                        </a:rPr>
                        <a:t>, </a:t>
                      </a:r>
                      <a:r>
                        <a:rPr lang="fr-FR" sz="1400" b="1" dirty="0" err="1">
                          <a:solidFill>
                            <a:schemeClr val="tx1"/>
                          </a:solidFill>
                        </a:rPr>
                        <a:t>PFCs</a:t>
                      </a:r>
                      <a:r>
                        <a:rPr lang="fr-FR" sz="1400" b="1" dirty="0">
                          <a:solidFill>
                            <a:schemeClr val="tx1"/>
                          </a:solidFill>
                        </a:rPr>
                        <a:t>)</a:t>
                      </a:r>
                    </a:p>
                  </a:txBody>
                  <a:tcPr marL="91451" marR="91451" marT="45721" marB="45721">
                    <a:solidFill>
                      <a:srgbClr val="F3C3CA"/>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mn-lt"/>
                          <a:ea typeface="+mn-ea"/>
                          <a:cs typeface="+mn-cs"/>
                        </a:rPr>
                        <a:t>De 2 ans à &gt; 5000 </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mn-lt"/>
                          <a:ea typeface="+mn-ea"/>
                          <a:cs typeface="+mn-cs"/>
                        </a:rPr>
                        <a:t>PRG : jusqu’à &gt;10 000 ans</a:t>
                      </a:r>
                    </a:p>
                  </a:txBody>
                  <a:tcPr marL="91451" marR="91451" marT="45721" marB="45721">
                    <a:solidFill>
                      <a:srgbClr val="F3C3CA"/>
                    </a:solidFill>
                  </a:tcPr>
                </a:tc>
                <a:tc>
                  <a:txBody>
                    <a:bodyPr/>
                    <a:lstStyle/>
                    <a:p>
                      <a:r>
                        <a:rPr lang="fr-FR" sz="1400" b="1" dirty="0">
                          <a:solidFill>
                            <a:schemeClr val="tx1"/>
                          </a:solidFill>
                        </a:rPr>
                        <a:t>Monde : 3 %</a:t>
                      </a:r>
                    </a:p>
                    <a:p>
                      <a:r>
                        <a:rPr lang="fr-FR" sz="1400" b="1" dirty="0">
                          <a:solidFill>
                            <a:schemeClr val="tx1"/>
                          </a:solidFill>
                        </a:rPr>
                        <a:t>France : 4 %</a:t>
                      </a:r>
                    </a:p>
                  </a:txBody>
                  <a:tcPr marL="91451" marR="91451" marT="45721" marB="45721">
                    <a:solidFill>
                      <a:srgbClr val="F3C3CA"/>
                    </a:solidFill>
                  </a:tcPr>
                </a:tc>
                <a:tc>
                  <a:txBody>
                    <a:bodyPr/>
                    <a:lstStyle/>
                    <a:p>
                      <a:pPr marL="285750" indent="-285750">
                        <a:buFontTx/>
                        <a:buChar char="-"/>
                      </a:pPr>
                      <a:r>
                        <a:rPr lang="fr-FR" sz="1400" b="1" dirty="0">
                          <a:solidFill>
                            <a:schemeClr val="tx1"/>
                          </a:solidFill>
                        </a:rPr>
                        <a:t>Réfrigération &amp; climatisation</a:t>
                      </a:r>
                    </a:p>
                    <a:p>
                      <a:pPr marL="285750" indent="-285750">
                        <a:buFontTx/>
                        <a:buChar char="-"/>
                      </a:pPr>
                      <a:r>
                        <a:rPr lang="fr-FR" sz="1400" b="1" dirty="0">
                          <a:solidFill>
                            <a:schemeClr val="tx1"/>
                          </a:solidFill>
                        </a:rPr>
                        <a:t>Réseaux électriques (SF</a:t>
                      </a:r>
                      <a:r>
                        <a:rPr lang="fr-FR" sz="1400" b="1" baseline="-25000" dirty="0">
                          <a:solidFill>
                            <a:schemeClr val="tx1"/>
                          </a:solidFill>
                        </a:rPr>
                        <a:t>6</a:t>
                      </a:r>
                      <a:r>
                        <a:rPr lang="fr-FR" sz="1400" b="1" dirty="0">
                          <a:solidFill>
                            <a:schemeClr val="tx1"/>
                          </a:solidFill>
                        </a:rPr>
                        <a:t>)</a:t>
                      </a:r>
                    </a:p>
                  </a:txBody>
                  <a:tcPr marL="91451" marR="91451" marT="45721" marB="45721">
                    <a:solidFill>
                      <a:srgbClr val="F3C3CA"/>
                    </a:solidFill>
                  </a:tcPr>
                </a:tc>
                <a:extLst>
                  <a:ext uri="{0D108BD9-81ED-4DB2-BD59-A6C34878D82A}">
                    <a16:rowId xmlns:a16="http://schemas.microsoft.com/office/drawing/2014/main" val="10004"/>
                  </a:ext>
                </a:extLst>
              </a:tr>
              <a:tr h="647949">
                <a:tc>
                  <a:txBody>
                    <a:bodyPr/>
                    <a:lstStyle/>
                    <a:p>
                      <a:r>
                        <a:rPr lang="fr-FR" sz="1800" b="1" dirty="0"/>
                        <a:t>F-Gas </a:t>
                      </a:r>
                      <a:r>
                        <a:rPr lang="fr-FR" sz="1400" b="1" dirty="0"/>
                        <a:t>(</a:t>
                      </a:r>
                      <a:r>
                        <a:rPr lang="fr-FR" sz="1400" b="1" dirty="0" err="1"/>
                        <a:t>CFCs</a:t>
                      </a:r>
                      <a:r>
                        <a:rPr lang="fr-FR" sz="1400" b="1" dirty="0"/>
                        <a:t>)</a:t>
                      </a:r>
                    </a:p>
                    <a:p>
                      <a:r>
                        <a:rPr lang="fr-FR" sz="1200" b="1" dirty="0"/>
                        <a:t>(Voir note 2)</a:t>
                      </a:r>
                    </a:p>
                  </a:txBody>
                  <a:tcPr marL="91451" marR="91451" marT="45721" marB="45721"/>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mn-lt"/>
                          <a:ea typeface="+mn-ea"/>
                          <a:cs typeface="+mn-cs"/>
                        </a:rPr>
                        <a:t>De 45 ans à &gt;1000 ans</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mn-lt"/>
                          <a:ea typeface="+mn-ea"/>
                          <a:cs typeface="+mn-cs"/>
                        </a:rPr>
                        <a:t>PRG : 4660 à 13900</a:t>
                      </a:r>
                    </a:p>
                  </a:txBody>
                  <a:tcPr marL="91451" marR="91451" marT="45721" marB="45721"/>
                </a:tc>
                <a:tc>
                  <a:txBody>
                    <a:bodyPr/>
                    <a:lstStyle/>
                    <a:p>
                      <a:r>
                        <a:rPr lang="fr-FR" sz="1400" b="1" dirty="0"/>
                        <a:t>Éliminés (protection couche d’ozone)</a:t>
                      </a:r>
                    </a:p>
                  </a:txBody>
                  <a:tcPr marL="91451" marR="91451" marT="45721" marB="45721"/>
                </a:tc>
                <a:tc>
                  <a:txBody>
                    <a:bodyPr/>
                    <a:lstStyle/>
                    <a:p>
                      <a:pPr marL="285750" indent="-285750">
                        <a:buFontTx/>
                        <a:buChar char="-"/>
                      </a:pPr>
                      <a:r>
                        <a:rPr lang="fr-FR" sz="1400" b="1" dirty="0"/>
                        <a:t>Réfrigération &amp; climatisation</a:t>
                      </a:r>
                    </a:p>
                    <a:p>
                      <a:pPr marL="285750" indent="-285750">
                        <a:buFontTx/>
                        <a:buChar char="-"/>
                      </a:pPr>
                      <a:r>
                        <a:rPr lang="fr-FR" sz="1400" b="1" dirty="0"/>
                        <a:t>Vaporisateurs</a:t>
                      </a:r>
                    </a:p>
                  </a:txBody>
                  <a:tcPr marL="91451" marR="91451" marT="45721" marB="45721"/>
                </a:tc>
                <a:extLst>
                  <a:ext uri="{0D108BD9-81ED-4DB2-BD59-A6C34878D82A}">
                    <a16:rowId xmlns:a16="http://schemas.microsoft.com/office/drawing/2014/main" val="10005"/>
                  </a:ext>
                </a:extLst>
              </a:tr>
            </a:tbl>
          </a:graphicData>
        </a:graphic>
      </p:graphicFrame>
      <p:sp>
        <p:nvSpPr>
          <p:cNvPr id="73769" name="ZoneTexte 1">
            <a:extLst>
              <a:ext uri="{FF2B5EF4-FFF2-40B4-BE49-F238E27FC236}">
                <a16:creationId xmlns:a16="http://schemas.microsoft.com/office/drawing/2014/main" id="{9AEF2BB4-750A-4E72-9E9B-01B49D7D8CCD}"/>
              </a:ext>
            </a:extLst>
          </p:cNvPr>
          <p:cNvSpPr txBox="1">
            <a:spLocks noChangeArrowheads="1"/>
          </p:cNvSpPr>
          <p:nvPr/>
        </p:nvSpPr>
        <p:spPr bwMode="auto">
          <a:xfrm>
            <a:off x="919163" y="6532563"/>
            <a:ext cx="7793037"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Wingdings" panose="05000000000000000000" pitchFamily="2" charset="2"/>
              <a:buChar char="§"/>
              <a:defRPr sz="2400">
                <a:solidFill>
                  <a:schemeClr val="tx1"/>
                </a:solidFill>
                <a:latin typeface="Cambria" panose="02040503050406030204" pitchFamily="18" charset="0"/>
              </a:defRPr>
            </a:lvl1pPr>
            <a:lvl2pPr marL="742950" indent="-285750">
              <a:spcBef>
                <a:spcPct val="20000"/>
              </a:spcBef>
              <a:buFont typeface="Arial" panose="020B0604020202020204" pitchFamily="34" charset="0"/>
              <a:buChar char="–"/>
              <a:defRPr sz="2200">
                <a:solidFill>
                  <a:schemeClr val="tx1"/>
                </a:solidFill>
                <a:latin typeface="Cambria" panose="02040503050406030204" pitchFamily="18" charset="0"/>
              </a:defRPr>
            </a:lvl2pPr>
            <a:lvl3pPr marL="1143000" indent="-228600">
              <a:spcBef>
                <a:spcPct val="20000"/>
              </a:spcBef>
              <a:buFont typeface="Arial" panose="020B0604020202020204" pitchFamily="34" charset="0"/>
              <a:buChar char="•"/>
              <a:defRPr sz="2000">
                <a:solidFill>
                  <a:schemeClr val="tx1"/>
                </a:solidFill>
                <a:latin typeface="Cambria" panose="02040503050406030204" pitchFamily="18" charset="0"/>
              </a:defRPr>
            </a:lvl3pPr>
            <a:lvl4pPr marL="1600200" indent="-228600">
              <a:spcBef>
                <a:spcPct val="20000"/>
              </a:spcBef>
              <a:buFont typeface="Arial" panose="020B0604020202020204" pitchFamily="34" charset="0"/>
              <a:buChar char="–"/>
              <a:defRPr>
                <a:solidFill>
                  <a:schemeClr val="tx1"/>
                </a:solidFill>
                <a:latin typeface="Cambria" panose="02040503050406030204" pitchFamily="18" charset="0"/>
              </a:defRPr>
            </a:lvl4pPr>
            <a:lvl5pPr marL="2057400" indent="-228600">
              <a:spcBef>
                <a:spcPct val="20000"/>
              </a:spcBef>
              <a:buFont typeface="Arial" panose="020B0604020202020204" pitchFamily="34" charset="0"/>
              <a:buChar char="»"/>
              <a:defRPr sz="1600">
                <a:solidFill>
                  <a:schemeClr val="tx1"/>
                </a:solidFill>
                <a:latin typeface="Cambria" panose="02040503050406030204" pitchFamily="18"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Cambria" panose="02040503050406030204" pitchFamily="18"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Cambria" panose="02040503050406030204" pitchFamily="18"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Cambria" panose="02040503050406030204" pitchFamily="18"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Cambria" panose="020405030504060302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1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Sources : IPCC, AR-5, WG1 (2014) &amp;  PBL Netherlands Environmental Assessment Agency (2020) &amp; CITEPA (2019)</a:t>
            </a:r>
          </a:p>
        </p:txBody>
      </p:sp>
      <p:sp>
        <p:nvSpPr>
          <p:cNvPr id="73770" name="ZoneTexte 1">
            <a:extLst>
              <a:ext uri="{FF2B5EF4-FFF2-40B4-BE49-F238E27FC236}">
                <a16:creationId xmlns:a16="http://schemas.microsoft.com/office/drawing/2014/main" id="{A2D9D713-C2F6-468B-A48F-D765FF496B89}"/>
              </a:ext>
            </a:extLst>
          </p:cNvPr>
          <p:cNvSpPr txBox="1">
            <a:spLocks noChangeArrowheads="1"/>
          </p:cNvSpPr>
          <p:nvPr/>
        </p:nvSpPr>
        <p:spPr bwMode="auto">
          <a:xfrm>
            <a:off x="827088" y="6538913"/>
            <a:ext cx="1857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3771" name="ZoneTexte 2">
            <a:extLst>
              <a:ext uri="{FF2B5EF4-FFF2-40B4-BE49-F238E27FC236}">
                <a16:creationId xmlns:a16="http://schemas.microsoft.com/office/drawing/2014/main" id="{81477FCE-4ECC-437E-B8C6-B7F94F56BC2C}"/>
              </a:ext>
            </a:extLst>
          </p:cNvPr>
          <p:cNvSpPr txBox="1">
            <a:spLocks noChangeArrowheads="1"/>
          </p:cNvSpPr>
          <p:nvPr/>
        </p:nvSpPr>
        <p:spPr bwMode="auto">
          <a:xfrm>
            <a:off x="4114800" y="299561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Arial" panose="020B0604020202020204" pitchFamily="34" charset="0"/>
              <a:ea typeface="+mn-ea"/>
              <a:cs typeface="Arial" charset="0"/>
            </a:endParaRPr>
          </a:p>
        </p:txBody>
      </p:sp>
      <p:sp>
        <p:nvSpPr>
          <p:cNvPr id="73772" name="ZoneTexte 3">
            <a:extLst>
              <a:ext uri="{FF2B5EF4-FFF2-40B4-BE49-F238E27FC236}">
                <a16:creationId xmlns:a16="http://schemas.microsoft.com/office/drawing/2014/main" id="{7C53DAE0-0A84-406C-A0C7-AF21593DE0E6}"/>
              </a:ext>
            </a:extLst>
          </p:cNvPr>
          <p:cNvSpPr txBox="1">
            <a:spLocks noChangeArrowheads="1"/>
          </p:cNvSpPr>
          <p:nvPr/>
        </p:nvSpPr>
        <p:spPr bwMode="auto">
          <a:xfrm flipH="1">
            <a:off x="33338" y="5489575"/>
            <a:ext cx="9077325"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1" fontAlgn="base" latinLnBrk="0" hangingPunct="1">
              <a:lnSpc>
                <a:spcPct val="100000"/>
              </a:lnSpc>
              <a:spcBef>
                <a:spcPct val="0"/>
              </a:spcBef>
              <a:spcAft>
                <a:spcPts val="600"/>
              </a:spcAft>
              <a:buClrTx/>
              <a:buSzTx/>
              <a:buFontTx/>
              <a:buNone/>
              <a:tabLst/>
              <a:defRPr/>
            </a:pPr>
            <a:r>
              <a:rPr kumimoji="0" lang="en-US"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Arial" charset="0"/>
              </a:rPr>
              <a:t> </a:t>
            </a:r>
            <a:r>
              <a:rPr kumimoji="0" lang="en-US" altLang="fr-FR" sz="1000" b="0" i="0" u="none" strike="noStrike" kern="1200" cap="none" spc="0" normalizeH="0" baseline="0" noProof="0">
                <a:ln>
                  <a:noFill/>
                </a:ln>
                <a:solidFill>
                  <a:srgbClr val="000000"/>
                </a:solidFill>
                <a:effectLst/>
                <a:uLnTx/>
                <a:uFillTx/>
                <a:latin typeface="Arial" panose="020B0604020202020204" pitchFamily="34" charset="0"/>
                <a:ea typeface="+mn-ea"/>
                <a:cs typeface="Arial" charset="0"/>
              </a:rPr>
              <a:t>(1</a:t>
            </a:r>
            <a:r>
              <a:rPr kumimoji="0" lang="fr-FR" altLang="fr-FR" sz="1000" b="0" i="0" u="none" strike="noStrike" kern="1200" cap="none" spc="0" normalizeH="0" baseline="0" noProof="0">
                <a:ln>
                  <a:noFill/>
                </a:ln>
                <a:solidFill>
                  <a:srgbClr val="000000"/>
                </a:solidFill>
                <a:effectLst/>
                <a:uLnTx/>
                <a:uFillTx/>
                <a:latin typeface="Arial" panose="020B0604020202020204" pitchFamily="34" charset="0"/>
                <a:ea typeface="+mn-ea"/>
                <a:cs typeface="Arial" charset="0"/>
              </a:rPr>
              <a:t>) Les PRG (Potentiels de Réchauffement Globaux) rapportent le pouvoir de réchauffement de la tonne de chaque gaz à celui d’une tonne de CO</a:t>
            </a:r>
            <a:r>
              <a:rPr kumimoji="0" lang="fr-FR" altLang="fr-FR" sz="1000" b="0" i="0" u="none" strike="noStrike" kern="1200" cap="none" spc="0" normalizeH="0" baseline="-25000" noProof="0">
                <a:ln>
                  <a:noFill/>
                </a:ln>
                <a:solidFill>
                  <a:srgbClr val="000000"/>
                </a:solidFill>
                <a:effectLst/>
                <a:uLnTx/>
                <a:uFillTx/>
                <a:latin typeface="Arial" panose="020B0604020202020204" pitchFamily="34" charset="0"/>
                <a:ea typeface="+mn-ea"/>
                <a:cs typeface="Arial" charset="0"/>
              </a:rPr>
              <a:t>2</a:t>
            </a:r>
            <a:r>
              <a:rPr kumimoji="0" lang="fr-FR" altLang="fr-FR" sz="1000" b="0" i="0" u="none" strike="noStrike" kern="1200" cap="none" spc="0" normalizeH="0" baseline="0" noProof="0">
                <a:ln>
                  <a:noFill/>
                </a:ln>
                <a:solidFill>
                  <a:srgbClr val="000000"/>
                </a:solidFill>
                <a:effectLst/>
                <a:uLnTx/>
                <a:uFillTx/>
                <a:latin typeface="Arial" panose="020B0604020202020204" pitchFamily="34" charset="0"/>
                <a:ea typeface="+mn-ea"/>
                <a:cs typeface="Arial" charset="0"/>
              </a:rPr>
              <a:t> pendant 100 ans. (5° rapport d’évaluation du GIEC). Calculé sur 20 ans, le PRG du Méthane passe à 85 du fait de sa durée de vie plus courte. </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altLang="fr-FR" sz="1000" b="0" i="0" u="none" strike="noStrike" kern="1200" cap="none" spc="0" normalizeH="0" baseline="0" noProof="0">
                <a:ln>
                  <a:noFill/>
                </a:ln>
                <a:solidFill>
                  <a:srgbClr val="000000"/>
                </a:solidFill>
                <a:effectLst/>
                <a:uLnTx/>
                <a:uFillTx/>
                <a:latin typeface="Arial" panose="020B0604020202020204" pitchFamily="34" charset="0"/>
                <a:ea typeface="+mn-ea"/>
                <a:cs typeface="Arial" charset="0"/>
              </a:rPr>
              <a:t>(2) L’usage des CFCs a été éliminé quasi-totalement entre 1990 et 2010 grâce au Protocole de Montréal (1987) destiné à protéger la couche d’ozone. Du fait de la longue durée de vie des gaz CFCs, leur stock encore présent dans l’atmosphère continue d’exercer un pouvoir de réchauffement d’une ordre de grandeur comparable à celui du stock de méthane (et freine la reconstitution de la couche d’ozone).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61EF251-00D6-4A7B-92E1-844F4DB5B253}"/>
              </a:ext>
            </a:extLst>
          </p:cNvPr>
          <p:cNvSpPr>
            <a:spLocks noGrp="1"/>
          </p:cNvSpPr>
          <p:nvPr>
            <p:ph type="sldNum" sz="quarter" idx="12"/>
          </p:nvPr>
        </p:nvSpPr>
        <p:spPr/>
        <p:txBody>
          <a:bodyPr/>
          <a:lstStyle/>
          <a:p>
            <a:fld id="{9CF915FA-F45B-4BAD-9DC8-01A2BC84670C}" type="slidenum">
              <a:rPr lang="fr-FR" smtClean="0"/>
              <a:pPr/>
              <a:t>18</a:t>
            </a:fld>
            <a:endParaRPr lang="fr-FR" dirty="0"/>
          </a:p>
        </p:txBody>
      </p:sp>
      <p:pic>
        <p:nvPicPr>
          <p:cNvPr id="3" name="Image 2">
            <a:extLst>
              <a:ext uri="{FF2B5EF4-FFF2-40B4-BE49-F238E27FC236}">
                <a16:creationId xmlns:a16="http://schemas.microsoft.com/office/drawing/2014/main" id="{BF151383-2259-48CA-ADA1-9006CD22A5BA}"/>
              </a:ext>
            </a:extLst>
          </p:cNvPr>
          <p:cNvPicPr>
            <a:picLocks noChangeAspect="1"/>
          </p:cNvPicPr>
          <p:nvPr/>
        </p:nvPicPr>
        <p:blipFill>
          <a:blip r:embed="rId2"/>
          <a:stretch>
            <a:fillRect/>
          </a:stretch>
        </p:blipFill>
        <p:spPr>
          <a:xfrm>
            <a:off x="77244" y="385614"/>
            <a:ext cx="9031260" cy="6205998"/>
          </a:xfrm>
          <a:prstGeom prst="rect">
            <a:avLst/>
          </a:prstGeom>
        </p:spPr>
      </p:pic>
      <p:sp>
        <p:nvSpPr>
          <p:cNvPr id="4" name="ZoneTexte 3">
            <a:extLst>
              <a:ext uri="{FF2B5EF4-FFF2-40B4-BE49-F238E27FC236}">
                <a16:creationId xmlns:a16="http://schemas.microsoft.com/office/drawing/2014/main" id="{925F2D3B-7A4D-4CA9-9228-8A49F87BE762}"/>
              </a:ext>
            </a:extLst>
          </p:cNvPr>
          <p:cNvSpPr txBox="1"/>
          <p:nvPr/>
        </p:nvSpPr>
        <p:spPr>
          <a:xfrm>
            <a:off x="1325195" y="44624"/>
            <a:ext cx="6199133" cy="461665"/>
          </a:xfrm>
          <a:prstGeom prst="rect">
            <a:avLst/>
          </a:prstGeom>
          <a:solidFill>
            <a:schemeClr val="bg1"/>
          </a:solidFill>
          <a:ln w="12700">
            <a:solidFill>
              <a:schemeClr val="accent1"/>
            </a:solidFill>
          </a:ln>
        </p:spPr>
        <p:txBody>
          <a:bodyPr wrap="none" rtlCol="0">
            <a:spAutoFit/>
          </a:bodyPr>
          <a:lstStyle/>
          <a:p>
            <a:r>
              <a:rPr lang="fr-FR" sz="2400" b="1" dirty="0">
                <a:solidFill>
                  <a:schemeClr val="accent1">
                    <a:lumMod val="75000"/>
                  </a:schemeClr>
                </a:solidFill>
              </a:rPr>
              <a:t>Emissions mondiales de CO</a:t>
            </a:r>
            <a:r>
              <a:rPr lang="fr-FR" sz="2400" b="1" baseline="-25000" dirty="0">
                <a:solidFill>
                  <a:schemeClr val="accent1">
                    <a:lumMod val="75000"/>
                  </a:schemeClr>
                </a:solidFill>
              </a:rPr>
              <a:t>2</a:t>
            </a:r>
            <a:r>
              <a:rPr lang="fr-FR" sz="2400" b="1" dirty="0">
                <a:solidFill>
                  <a:schemeClr val="accent1">
                    <a:lumMod val="75000"/>
                  </a:schemeClr>
                </a:solidFill>
              </a:rPr>
              <a:t> (1900-2020)</a:t>
            </a:r>
          </a:p>
        </p:txBody>
      </p:sp>
      <p:sp>
        <p:nvSpPr>
          <p:cNvPr id="5" name="ZoneTexte 4">
            <a:extLst>
              <a:ext uri="{FF2B5EF4-FFF2-40B4-BE49-F238E27FC236}">
                <a16:creationId xmlns:a16="http://schemas.microsoft.com/office/drawing/2014/main" id="{0E9E8FBC-43CC-474D-86A5-441BC0A60287}"/>
              </a:ext>
            </a:extLst>
          </p:cNvPr>
          <p:cNvSpPr txBox="1"/>
          <p:nvPr/>
        </p:nvSpPr>
        <p:spPr>
          <a:xfrm>
            <a:off x="61785" y="332656"/>
            <a:ext cx="1557887" cy="276999"/>
          </a:xfrm>
          <a:prstGeom prst="rect">
            <a:avLst/>
          </a:prstGeom>
          <a:noFill/>
        </p:spPr>
        <p:txBody>
          <a:bodyPr wrap="square" rtlCol="0">
            <a:spAutoFit/>
          </a:bodyPr>
          <a:lstStyle/>
          <a:p>
            <a:r>
              <a:rPr lang="fr-FR" sz="1200" b="1" dirty="0"/>
              <a:t>Gt CO2</a:t>
            </a:r>
          </a:p>
        </p:txBody>
      </p:sp>
      <p:sp>
        <p:nvSpPr>
          <p:cNvPr id="6" name="ZoneTexte 5">
            <a:extLst>
              <a:ext uri="{FF2B5EF4-FFF2-40B4-BE49-F238E27FC236}">
                <a16:creationId xmlns:a16="http://schemas.microsoft.com/office/drawing/2014/main" id="{7ECA1D40-413B-4E97-BD15-DEE9F00F5A6B}"/>
              </a:ext>
            </a:extLst>
          </p:cNvPr>
          <p:cNvSpPr txBox="1"/>
          <p:nvPr/>
        </p:nvSpPr>
        <p:spPr>
          <a:xfrm>
            <a:off x="77244" y="6598370"/>
            <a:ext cx="3312368" cy="246221"/>
          </a:xfrm>
          <a:prstGeom prst="rect">
            <a:avLst/>
          </a:prstGeom>
          <a:solidFill>
            <a:schemeClr val="bg1"/>
          </a:solidFill>
          <a:ln>
            <a:noFill/>
          </a:ln>
        </p:spPr>
        <p:txBody>
          <a:bodyPr wrap="square" rtlCol="0">
            <a:spAutoFit/>
          </a:bodyPr>
          <a:lstStyle/>
          <a:p>
            <a:r>
              <a:rPr lang="fr-FR" sz="1000" b="1" dirty="0"/>
              <a:t>Source des données : Global Carbon Budget (2020)</a:t>
            </a:r>
          </a:p>
        </p:txBody>
      </p:sp>
    </p:spTree>
    <p:extLst>
      <p:ext uri="{BB962C8B-B14F-4D97-AF65-F5344CB8AC3E}">
        <p14:creationId xmlns:p14="http://schemas.microsoft.com/office/powerpoint/2010/main" val="280206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C716410-28FF-46F5-ACAE-71020BDA0FA9}"/>
              </a:ext>
            </a:extLst>
          </p:cNvPr>
          <p:cNvSpPr>
            <a:spLocks noGrp="1"/>
          </p:cNvSpPr>
          <p:nvPr>
            <p:ph type="sldNum" sz="quarter" idx="12"/>
          </p:nvPr>
        </p:nvSpPr>
        <p:spPr/>
        <p:txBody>
          <a:bodyPr/>
          <a:lstStyle/>
          <a:p>
            <a:fld id="{9CF915FA-F45B-4BAD-9DC8-01A2BC84670C}" type="slidenum">
              <a:rPr lang="fr-FR" smtClean="0"/>
              <a:pPr/>
              <a:t>19</a:t>
            </a:fld>
            <a:endParaRPr lang="fr-FR" dirty="0"/>
          </a:p>
        </p:txBody>
      </p:sp>
      <p:sp>
        <p:nvSpPr>
          <p:cNvPr id="7" name="ZoneTexte 6">
            <a:extLst>
              <a:ext uri="{FF2B5EF4-FFF2-40B4-BE49-F238E27FC236}">
                <a16:creationId xmlns:a16="http://schemas.microsoft.com/office/drawing/2014/main" id="{89FA6688-ADFC-4CAC-B025-01DCDD67AAF9}"/>
              </a:ext>
            </a:extLst>
          </p:cNvPr>
          <p:cNvSpPr txBox="1"/>
          <p:nvPr/>
        </p:nvSpPr>
        <p:spPr>
          <a:xfrm>
            <a:off x="457204" y="6299927"/>
            <a:ext cx="7632848" cy="478849"/>
          </a:xfrm>
          <a:prstGeom prst="rect">
            <a:avLst/>
          </a:prstGeom>
          <a:noFill/>
        </p:spPr>
        <p:txBody>
          <a:bodyPr wrap="square">
            <a:spAutoFit/>
          </a:bodyPr>
          <a:lstStyle/>
          <a:p>
            <a:pPr marL="449580" indent="635" algn="just">
              <a:lnSpc>
                <a:spcPct val="107000"/>
              </a:lnSpc>
              <a:spcAft>
                <a:spcPts val="800"/>
              </a:spcAft>
            </a:pPr>
            <a:r>
              <a:rPr lang="fr-FR" sz="1200" b="1" dirty="0">
                <a:effectLst/>
                <a:latin typeface="Calibri" panose="020F0502020204030204" pitchFamily="34" charset="0"/>
                <a:ea typeface="Calibri" panose="020F0502020204030204" pitchFamily="34" charset="0"/>
                <a:cs typeface="Calibri" panose="020F0502020204030204" pitchFamily="34" charset="0"/>
              </a:rPr>
              <a:t>Source des données : </a:t>
            </a:r>
            <a:r>
              <a:rPr lang="fr-FR" sz="1200" b="1" dirty="0">
                <a:effectLst/>
                <a:latin typeface="Calibri" panose="020F0502020204030204" pitchFamily="34" charset="0"/>
                <a:ea typeface="Times New Roman" panose="02020603050405020304" pitchFamily="18" charset="0"/>
                <a:cs typeface="Calibri" panose="020F0502020204030204" pitchFamily="34" charset="0"/>
              </a:rPr>
              <a:t>Olivier J.G.J. and Peters J.A.H.W.  </a:t>
            </a:r>
            <a:r>
              <a:rPr lang="en-US" sz="1200" b="1" dirty="0">
                <a:effectLst/>
                <a:latin typeface="Calibri" panose="020F0502020204030204" pitchFamily="34" charset="0"/>
                <a:ea typeface="Times New Roman" panose="02020603050405020304" pitchFamily="18" charset="0"/>
                <a:cs typeface="Calibri" panose="020F0502020204030204" pitchFamily="34" charset="0"/>
              </a:rPr>
              <a:t>(2020), Trends in global CO</a:t>
            </a:r>
            <a:r>
              <a:rPr lang="en-US" sz="1200" b="1" baseline="-25000" dirty="0">
                <a:effectLst/>
                <a:latin typeface="Calibri" panose="020F0502020204030204" pitchFamily="34" charset="0"/>
                <a:ea typeface="Times New Roman" panose="02020603050405020304" pitchFamily="18" charset="0"/>
                <a:cs typeface="Calibri" panose="020F0502020204030204" pitchFamily="34" charset="0"/>
              </a:rPr>
              <a:t>2</a:t>
            </a:r>
            <a:r>
              <a:rPr lang="en-US" sz="1200" b="1" dirty="0">
                <a:effectLst/>
                <a:latin typeface="Calibri" panose="020F0502020204030204" pitchFamily="34" charset="0"/>
                <a:ea typeface="Times New Roman" panose="02020603050405020304" pitchFamily="18" charset="0"/>
                <a:cs typeface="Calibri" panose="020F0502020204030204" pitchFamily="34" charset="0"/>
              </a:rPr>
              <a:t> and total greenhouse gas emissions: 2019 report. </a:t>
            </a:r>
            <a:r>
              <a:rPr lang="fr-FR" sz="1200" b="1" dirty="0">
                <a:effectLst/>
                <a:latin typeface="Calibri" panose="020F0502020204030204" pitchFamily="34" charset="0"/>
                <a:ea typeface="Times New Roman" panose="02020603050405020304" pitchFamily="18" charset="0"/>
                <a:cs typeface="Calibri" panose="020F0502020204030204" pitchFamily="34" charset="0"/>
              </a:rPr>
              <a:t>Report no. 4068. PBL </a:t>
            </a:r>
            <a:r>
              <a:rPr lang="fr-FR" sz="1200" b="1" dirty="0" err="1">
                <a:effectLst/>
                <a:latin typeface="Calibri" panose="020F0502020204030204" pitchFamily="34" charset="0"/>
                <a:ea typeface="Times New Roman" panose="02020603050405020304" pitchFamily="18" charset="0"/>
                <a:cs typeface="Calibri" panose="020F0502020204030204" pitchFamily="34" charset="0"/>
              </a:rPr>
              <a:t>Netherlands</a:t>
            </a:r>
            <a:r>
              <a:rPr lang="fr-FR" sz="1200" b="1" dirty="0">
                <a:effectLst/>
                <a:latin typeface="Calibri" panose="020F0502020204030204" pitchFamily="34" charset="0"/>
                <a:ea typeface="Times New Roman" panose="02020603050405020304" pitchFamily="18" charset="0"/>
                <a:cs typeface="Calibri" panose="020F0502020204030204" pitchFamily="34" charset="0"/>
              </a:rPr>
              <a:t> </a:t>
            </a:r>
            <a:r>
              <a:rPr lang="fr-FR" sz="1200" b="1" dirty="0" err="1">
                <a:effectLst/>
                <a:latin typeface="Calibri" panose="020F0502020204030204" pitchFamily="34" charset="0"/>
                <a:ea typeface="Times New Roman" panose="02020603050405020304" pitchFamily="18" charset="0"/>
                <a:cs typeface="Calibri" panose="020F0502020204030204" pitchFamily="34" charset="0"/>
              </a:rPr>
              <a:t>Environmental</a:t>
            </a:r>
            <a:r>
              <a:rPr lang="fr-FR" sz="1200" b="1" dirty="0">
                <a:effectLst/>
                <a:latin typeface="Calibri" panose="020F0502020204030204" pitchFamily="34" charset="0"/>
                <a:ea typeface="Times New Roman" panose="02020603050405020304" pitchFamily="18" charset="0"/>
                <a:cs typeface="Calibri" panose="020F0502020204030204" pitchFamily="34" charset="0"/>
              </a:rPr>
              <a:t> </a:t>
            </a:r>
            <a:r>
              <a:rPr lang="fr-FR" sz="1200" b="1" dirty="0" err="1">
                <a:effectLst/>
                <a:latin typeface="Calibri" panose="020F0502020204030204" pitchFamily="34" charset="0"/>
                <a:ea typeface="Times New Roman" panose="02020603050405020304" pitchFamily="18" charset="0"/>
                <a:cs typeface="Calibri" panose="020F0502020204030204" pitchFamily="34" charset="0"/>
              </a:rPr>
              <a:t>Assessment</a:t>
            </a:r>
            <a:r>
              <a:rPr lang="fr-FR" sz="1200" b="1" dirty="0">
                <a:effectLst/>
                <a:latin typeface="Calibri" panose="020F0502020204030204" pitchFamily="34" charset="0"/>
                <a:ea typeface="Times New Roman" panose="02020603050405020304" pitchFamily="18" charset="0"/>
                <a:cs typeface="Calibri" panose="020F0502020204030204" pitchFamily="34" charset="0"/>
              </a:rPr>
              <a:t> Agency, The Hague</a:t>
            </a:r>
            <a:r>
              <a:rPr lang="fr-FR" sz="1100" b="1" dirty="0">
                <a:effectLst/>
                <a:latin typeface="Calibri" panose="020F0502020204030204" pitchFamily="34" charset="0"/>
                <a:ea typeface="Times New Roman" panose="02020603050405020304" pitchFamily="18" charset="0"/>
                <a:cs typeface="Calibri" panose="020F0502020204030204" pitchFamily="34" charset="0"/>
              </a:rPr>
              <a:t>.</a:t>
            </a:r>
            <a:endParaRPr lang="fr-FR" sz="1100" dirty="0">
              <a:effectLst/>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10" name="Graphique 9">
            <a:extLst>
              <a:ext uri="{FF2B5EF4-FFF2-40B4-BE49-F238E27FC236}">
                <a16:creationId xmlns:a16="http://schemas.microsoft.com/office/drawing/2014/main" id="{96A6EF92-04B3-4FA9-B4A0-BB85E3C312E9}"/>
              </a:ext>
            </a:extLst>
          </p:cNvPr>
          <p:cNvGraphicFramePr>
            <a:graphicFrameLocks/>
          </p:cNvGraphicFramePr>
          <p:nvPr>
            <p:extLst>
              <p:ext uri="{D42A27DB-BD31-4B8C-83A1-F6EECF244321}">
                <p14:modId xmlns:p14="http://schemas.microsoft.com/office/powerpoint/2010/main" val="1605059980"/>
              </p:ext>
            </p:extLst>
          </p:nvPr>
        </p:nvGraphicFramePr>
        <p:xfrm>
          <a:off x="457200" y="111476"/>
          <a:ext cx="8363272" cy="624487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034666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Image 1">
            <a:extLst>
              <a:ext uri="{FF2B5EF4-FFF2-40B4-BE49-F238E27FC236}">
                <a16:creationId xmlns:a16="http://schemas.microsoft.com/office/drawing/2014/main" id="{F65CD71F-B80B-44F5-88D9-3B73532944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1340768"/>
            <a:ext cx="6229947" cy="374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ZoneTexte 2">
            <a:extLst>
              <a:ext uri="{FF2B5EF4-FFF2-40B4-BE49-F238E27FC236}">
                <a16:creationId xmlns:a16="http://schemas.microsoft.com/office/drawing/2014/main" id="{AB12A6B4-4E35-484C-8613-9226B47BF3F3}"/>
              </a:ext>
            </a:extLst>
          </p:cNvPr>
          <p:cNvSpPr txBox="1">
            <a:spLocks noChangeArrowheads="1"/>
          </p:cNvSpPr>
          <p:nvPr/>
        </p:nvSpPr>
        <p:spPr bwMode="auto">
          <a:xfrm flipH="1">
            <a:off x="79771" y="5085184"/>
            <a:ext cx="585311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Font typeface="Wingdings" panose="05000000000000000000" pitchFamily="2" charset="2"/>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2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Wingdings" panose="05000000000000000000" pitchFamily="2" charset="2"/>
              <a:buNone/>
              <a:tabLst/>
              <a:defRPr/>
            </a:pPr>
            <a:r>
              <a:rPr kumimoji="0" lang="en-US" altLang="fr-FR" sz="1050" b="1" i="0" u="none" strike="noStrike" kern="1200" cap="none" spc="0" normalizeH="0" baseline="0" noProof="0" dirty="0">
                <a:ln>
                  <a:noFill/>
                </a:ln>
                <a:solidFill>
                  <a:prstClr val="black"/>
                </a:solidFill>
                <a:effectLst/>
                <a:uLnTx/>
                <a:uFillTx/>
                <a:latin typeface="Arial" panose="020B0604020202020204" pitchFamily="34" charset="0"/>
                <a:ea typeface="+mn-ea"/>
                <a:cs typeface="Arial" charset="0"/>
              </a:rPr>
              <a:t>Source : CITEPA (</a:t>
            </a:r>
            <a:r>
              <a:rPr kumimoji="0" lang="fr-FR" altLang="fr-FR" sz="1050" b="1" i="0" u="none" strike="noStrike" kern="1200" cap="none" spc="0" normalizeH="0" baseline="0" noProof="0" dirty="0">
                <a:ln>
                  <a:noFill/>
                </a:ln>
                <a:solidFill>
                  <a:prstClr val="black"/>
                </a:solidFill>
                <a:effectLst/>
                <a:uLnTx/>
                <a:uFillTx/>
                <a:latin typeface="Arial" panose="020B0604020202020204" pitchFamily="34" charset="0"/>
                <a:ea typeface="+mn-ea"/>
                <a:cs typeface="Arial" charset="0"/>
              </a:rPr>
              <a:t>inventaire</a:t>
            </a:r>
            <a:r>
              <a:rPr kumimoji="0" lang="en-US" altLang="fr-FR" sz="1050" b="1" i="0" u="none" strike="noStrike" kern="1200" cap="none" spc="0" normalizeH="0" baseline="0" noProof="0" dirty="0">
                <a:ln>
                  <a:noFill/>
                </a:ln>
                <a:solidFill>
                  <a:prstClr val="black"/>
                </a:solidFill>
                <a:effectLst/>
                <a:uLnTx/>
                <a:uFillTx/>
                <a:latin typeface="Arial" panose="020B0604020202020204" pitchFamily="34" charset="0"/>
                <a:ea typeface="+mn-ea"/>
                <a:cs typeface="Arial" charset="0"/>
              </a:rPr>
              <a:t> national) et INSEE (</a:t>
            </a:r>
            <a:r>
              <a:rPr kumimoji="0" lang="fr-FR" altLang="fr-FR" sz="1050" b="1" i="0" u="none" strike="noStrike" kern="1200" cap="none" spc="0" normalizeH="0" baseline="0" noProof="0" dirty="0">
                <a:ln>
                  <a:noFill/>
                </a:ln>
                <a:solidFill>
                  <a:prstClr val="black"/>
                </a:solidFill>
                <a:effectLst/>
                <a:uLnTx/>
                <a:uFillTx/>
                <a:latin typeface="Arial" panose="020B0604020202020204" pitchFamily="34" charset="0"/>
                <a:ea typeface="+mn-ea"/>
                <a:cs typeface="Arial" charset="0"/>
              </a:rPr>
              <a:t>Com</a:t>
            </a:r>
            <a:r>
              <a:rPr kumimoji="0" lang="en-US" altLang="fr-FR" sz="105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charset="0"/>
              </a:rPr>
              <a:t>ptes</a:t>
            </a:r>
            <a:r>
              <a:rPr kumimoji="0" lang="en-US" altLang="fr-FR" sz="1050" b="1" i="0" u="none" strike="noStrike" kern="1200" cap="none" spc="0" normalizeH="0" baseline="0" noProof="0" dirty="0">
                <a:ln>
                  <a:noFill/>
                </a:ln>
                <a:solidFill>
                  <a:prstClr val="black"/>
                </a:solidFill>
                <a:effectLst/>
                <a:uLnTx/>
                <a:uFillTx/>
                <a:latin typeface="Arial" panose="020B0604020202020204" pitchFamily="34" charset="0"/>
                <a:ea typeface="+mn-ea"/>
                <a:cs typeface="Arial" charset="0"/>
              </a:rPr>
              <a:t> de la Nation)</a:t>
            </a:r>
          </a:p>
        </p:txBody>
      </p:sp>
      <p:sp>
        <p:nvSpPr>
          <p:cNvPr id="4" name="ZoneTexte 3">
            <a:extLst>
              <a:ext uri="{FF2B5EF4-FFF2-40B4-BE49-F238E27FC236}">
                <a16:creationId xmlns:a16="http://schemas.microsoft.com/office/drawing/2014/main" id="{05771657-010D-4258-A097-9519F7F67DAA}"/>
              </a:ext>
            </a:extLst>
          </p:cNvPr>
          <p:cNvSpPr txBox="1"/>
          <p:nvPr/>
        </p:nvSpPr>
        <p:spPr>
          <a:xfrm>
            <a:off x="827584" y="116632"/>
            <a:ext cx="7866994" cy="400110"/>
          </a:xfrm>
          <a:prstGeom prst="rect">
            <a:avLst/>
          </a:prstGeom>
          <a:noFill/>
          <a:ln w="31750">
            <a:noFill/>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472C4">
                    <a:lumMod val="75000"/>
                  </a:srgbClr>
                </a:solidFill>
                <a:effectLst/>
                <a:uLnTx/>
                <a:uFillTx/>
                <a:latin typeface="Arial" panose="020B0604020202020204" pitchFamily="34" charset="0"/>
                <a:ea typeface="Cambria" panose="02040503050406030204" pitchFamily="18" charset="0"/>
                <a:cs typeface="Arial" panose="020B0604020202020204" pitchFamily="34" charset="0"/>
              </a:rPr>
              <a:t>France : ordres de grandeur significatifs</a:t>
            </a:r>
          </a:p>
        </p:txBody>
      </p:sp>
      <p:sp>
        <p:nvSpPr>
          <p:cNvPr id="2" name="ZoneTexte 1">
            <a:extLst>
              <a:ext uri="{FF2B5EF4-FFF2-40B4-BE49-F238E27FC236}">
                <a16:creationId xmlns:a16="http://schemas.microsoft.com/office/drawing/2014/main" id="{979D2907-2312-4A99-9F2A-BA27F4FA2DF5}"/>
              </a:ext>
            </a:extLst>
          </p:cNvPr>
          <p:cNvSpPr txBox="1"/>
          <p:nvPr/>
        </p:nvSpPr>
        <p:spPr>
          <a:xfrm>
            <a:off x="6156176" y="1166842"/>
            <a:ext cx="2989262" cy="5078313"/>
          </a:xfrm>
          <a:prstGeom prst="rect">
            <a:avLst/>
          </a:prstGeom>
          <a:noFill/>
          <a:ln>
            <a:solidFill>
              <a:schemeClr val="accent1"/>
            </a:solidFill>
          </a:ln>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Arial" charset="0"/>
              </a:rPr>
              <a:t>Emissions GES / </a:t>
            </a:r>
            <a:r>
              <a:rPr kumimoji="0" lang="fr-FR" sz="1800" b="1" i="0" u="none" strike="noStrike" kern="1200" cap="none" spc="0" normalizeH="0" baseline="0" noProof="0" dirty="0" err="1">
                <a:ln>
                  <a:noFill/>
                </a:ln>
                <a:solidFill>
                  <a:prstClr val="black"/>
                </a:solidFill>
                <a:effectLst/>
                <a:uLnTx/>
                <a:uFillTx/>
                <a:latin typeface="Calibri" panose="020F0502020204030204"/>
                <a:ea typeface="+mn-ea"/>
                <a:cs typeface="Arial" charset="0"/>
              </a:rPr>
              <a:t>Hab</a:t>
            </a: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Arial" charset="0"/>
              </a:rPr>
              <a:t> (2018) :</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Arial" charset="0"/>
              </a:rPr>
              <a:t>  6,5 TCO</a:t>
            </a:r>
            <a:r>
              <a:rPr kumimoji="0" lang="fr-FR" sz="1800" b="1" i="0" u="none" strike="noStrike" kern="1200" cap="none" spc="0" normalizeH="0" baseline="-25000" noProof="0" dirty="0">
                <a:ln>
                  <a:noFill/>
                </a:ln>
                <a:solidFill>
                  <a:prstClr val="black"/>
                </a:solidFill>
                <a:effectLst/>
                <a:uLnTx/>
                <a:uFillTx/>
                <a:latin typeface="Calibri" panose="020F0502020204030204"/>
                <a:ea typeface="+mn-ea"/>
                <a:cs typeface="Arial" charset="0"/>
              </a:rPr>
              <a:t>2eq</a:t>
            </a: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Arial" charset="0"/>
              </a:rPr>
              <a:t>  </a:t>
            </a: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Arial" charset="0"/>
              </a:rPr>
              <a:t>dont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Arial" charset="0"/>
              </a:rPr>
              <a:t>- Transports : 2 T</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Arial" charset="0"/>
              </a:rPr>
              <a:t>- Agriculture : 1,3 T</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Arial" charset="0"/>
              </a:rPr>
              <a:t> - Bâtiments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rial" charset="0"/>
              </a:rPr>
              <a:t>: 1,2 T</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rial" charset="0"/>
              </a:rPr>
              <a:t> - </a:t>
            </a: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Arial" charset="0"/>
              </a:rPr>
              <a:t>Industrie : 1,2 T</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Arial" charset="0"/>
              </a:rPr>
              <a:t> - Energie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rial" charset="0"/>
              </a:rPr>
              <a:t>: 0,7 T</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Arial" charset="0"/>
              </a:rPr>
              <a:t>Puits de carbone : </a:t>
            </a: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Arial" charset="0"/>
              </a:rPr>
              <a:t>- 0,5 T</a:t>
            </a: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Arial" charset="0"/>
              </a:rPr>
              <a:t>Emissions nettes :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charset="0"/>
              </a:rPr>
              <a:t>6 TCO</a:t>
            </a:r>
            <a:r>
              <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Arial" charset="0"/>
              </a:rPr>
              <a:t>2eq</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Arial" charset="0"/>
              </a:rPr>
              <a:t>Seul CO</a:t>
            </a:r>
            <a:r>
              <a:rPr kumimoji="0" lang="fr-FR" sz="1800" b="1" i="0" u="none" strike="noStrike" kern="1200" cap="none" spc="0" normalizeH="0" baseline="-25000" noProof="0" dirty="0">
                <a:ln>
                  <a:noFill/>
                </a:ln>
                <a:solidFill>
                  <a:prstClr val="black"/>
                </a:solidFill>
                <a:effectLst/>
                <a:uLnTx/>
                <a:uFillTx/>
                <a:latin typeface="Calibri" panose="020F0502020204030204"/>
                <a:ea typeface="+mn-ea"/>
                <a:cs typeface="Arial" charset="0"/>
              </a:rPr>
              <a:t>2</a:t>
            </a: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Arial" charset="0"/>
              </a:rPr>
              <a: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rial" charset="0"/>
              </a:rPr>
              <a:t>Emission de CO</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Arial" charset="0"/>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rial" charset="0"/>
              </a:rPr>
              <a:t>/</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Arial" charset="0"/>
              </a:rPr>
              <a:t>Hab</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rial" charset="0"/>
              </a:rPr>
              <a:t> :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charset="0"/>
              </a:rPr>
              <a:t>4,7 T</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rial" charset="0"/>
              </a:rPr>
              <a:t>“</a:t>
            </a: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Arial" charset="0"/>
              </a:rPr>
              <a:t>Empreinte” carbone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rial" charset="0"/>
              </a:rPr>
              <a:t>(2017)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rial" charset="0"/>
              </a:rPr>
              <a:t>Entre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charset="0"/>
              </a:rPr>
              <a:t>6,5 T et 8 T </a:t>
            </a: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Arial" charset="0"/>
              </a:rPr>
              <a:t>suivant</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charset="0"/>
              </a:rPr>
              <a:t> les</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charset="0"/>
              </a:rPr>
              <a:t>sources.  </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hidden="1">
            <a:extLst>
              <a:ext uri="{FF2B5EF4-FFF2-40B4-BE49-F238E27FC236}">
                <a16:creationId xmlns:a16="http://schemas.microsoft.com/office/drawing/2014/main" id="{6F13EB32-F453-47A8-B14D-EC469B5B69E8}"/>
              </a:ext>
            </a:extLst>
          </p:cNvPr>
          <p:cNvSpPr>
            <a:spLocks noGrp="1"/>
          </p:cNvSpPr>
          <p:nvPr>
            <p:ph type="sldNum" sz="quarter" idx="4294967295"/>
          </p:nvPr>
        </p:nvSpPr>
        <p:spPr>
          <a:xfrm>
            <a:off x="6553200" y="6356356"/>
            <a:ext cx="2133600" cy="365125"/>
          </a:xfrm>
        </p:spPr>
        <p:txBody>
          <a:bodyPr/>
          <a:lstStyle/>
          <a:p>
            <a:pPr>
              <a:spcAft>
                <a:spcPts val="600"/>
              </a:spcAft>
            </a:pPr>
            <a:fld id="{9CF915FA-F45B-4BAD-9DC8-01A2BC84670C}" type="slidenum">
              <a:rPr lang="fr-FR" smtClean="0"/>
              <a:pPr>
                <a:spcAft>
                  <a:spcPts val="600"/>
                </a:spcAft>
              </a:pPr>
              <a:t>21</a:t>
            </a:fld>
            <a:endParaRPr lang="fr-FR"/>
          </a:p>
        </p:txBody>
      </p:sp>
      <p:sp>
        <p:nvSpPr>
          <p:cNvPr id="7" name="ZoneTexte 6">
            <a:extLst>
              <a:ext uri="{FF2B5EF4-FFF2-40B4-BE49-F238E27FC236}">
                <a16:creationId xmlns:a16="http://schemas.microsoft.com/office/drawing/2014/main" id="{18B10E61-B0A7-43CF-9794-C9FBDEC4B0A6}"/>
              </a:ext>
            </a:extLst>
          </p:cNvPr>
          <p:cNvSpPr txBox="1"/>
          <p:nvPr/>
        </p:nvSpPr>
        <p:spPr>
          <a:xfrm>
            <a:off x="503548" y="368175"/>
            <a:ext cx="8136904" cy="400110"/>
          </a:xfrm>
          <a:prstGeom prst="rect">
            <a:avLst/>
          </a:prstGeom>
          <a:noFill/>
        </p:spPr>
        <p:txBody>
          <a:bodyPr wrap="square" rtlCol="0">
            <a:spAutoFit/>
          </a:bodyPr>
          <a:lstStyle/>
          <a:p>
            <a:r>
              <a:rPr lang="fr-FR" sz="2000" b="1" dirty="0">
                <a:solidFill>
                  <a:schemeClr val="accent1">
                    <a:lumMod val="75000"/>
                  </a:schemeClr>
                </a:solidFill>
              </a:rPr>
              <a:t>Coût du kWh électrique d’origine renouvelable et prix d’enchères</a:t>
            </a:r>
          </a:p>
        </p:txBody>
      </p:sp>
      <p:sp>
        <p:nvSpPr>
          <p:cNvPr id="8" name="ZoneTexte 7">
            <a:extLst>
              <a:ext uri="{FF2B5EF4-FFF2-40B4-BE49-F238E27FC236}">
                <a16:creationId xmlns:a16="http://schemas.microsoft.com/office/drawing/2014/main" id="{608E6B86-496C-4E60-B86F-DCEB5E36FD2F}"/>
              </a:ext>
            </a:extLst>
          </p:cNvPr>
          <p:cNvSpPr txBox="1"/>
          <p:nvPr/>
        </p:nvSpPr>
        <p:spPr>
          <a:xfrm>
            <a:off x="3419872" y="3275111"/>
            <a:ext cx="1287532" cy="307777"/>
          </a:xfrm>
          <a:prstGeom prst="rect">
            <a:avLst/>
          </a:prstGeom>
          <a:noFill/>
        </p:spPr>
        <p:txBody>
          <a:bodyPr wrap="none" rtlCol="0">
            <a:spAutoFit/>
          </a:bodyPr>
          <a:lstStyle/>
          <a:p>
            <a:r>
              <a:rPr lang="fr-FR" sz="1400" b="1" dirty="0">
                <a:solidFill>
                  <a:schemeClr val="accent1">
                    <a:lumMod val="75000"/>
                  </a:schemeClr>
                </a:solidFill>
              </a:rPr>
              <a:t>Coût du kWh</a:t>
            </a:r>
          </a:p>
        </p:txBody>
      </p:sp>
      <p:sp>
        <p:nvSpPr>
          <p:cNvPr id="9" name="ZoneTexte 8">
            <a:extLst>
              <a:ext uri="{FF2B5EF4-FFF2-40B4-BE49-F238E27FC236}">
                <a16:creationId xmlns:a16="http://schemas.microsoft.com/office/drawing/2014/main" id="{AD768EA5-6E55-4004-96C3-C15B3C6DB09D}"/>
              </a:ext>
            </a:extLst>
          </p:cNvPr>
          <p:cNvSpPr txBox="1"/>
          <p:nvPr/>
        </p:nvSpPr>
        <p:spPr>
          <a:xfrm>
            <a:off x="5220072" y="4725144"/>
            <a:ext cx="990977" cy="307777"/>
          </a:xfrm>
          <a:prstGeom prst="rect">
            <a:avLst/>
          </a:prstGeom>
          <a:noFill/>
        </p:spPr>
        <p:txBody>
          <a:bodyPr wrap="none" rtlCol="0">
            <a:spAutoFit/>
          </a:bodyPr>
          <a:lstStyle/>
          <a:p>
            <a:r>
              <a:rPr lang="fr-FR" sz="1400" b="1" dirty="0">
                <a:solidFill>
                  <a:schemeClr val="accent6">
                    <a:lumMod val="75000"/>
                  </a:schemeClr>
                </a:solidFill>
              </a:rPr>
              <a:t>Enchères</a:t>
            </a:r>
          </a:p>
        </p:txBody>
      </p:sp>
      <p:sp>
        <p:nvSpPr>
          <p:cNvPr id="10" name="ZoneTexte 9">
            <a:extLst>
              <a:ext uri="{FF2B5EF4-FFF2-40B4-BE49-F238E27FC236}">
                <a16:creationId xmlns:a16="http://schemas.microsoft.com/office/drawing/2014/main" id="{E04A0198-613A-4A1D-8E83-2E43D993296C}"/>
              </a:ext>
            </a:extLst>
          </p:cNvPr>
          <p:cNvSpPr txBox="1"/>
          <p:nvPr/>
        </p:nvSpPr>
        <p:spPr>
          <a:xfrm>
            <a:off x="5516987" y="3303685"/>
            <a:ext cx="2600392" cy="584775"/>
          </a:xfrm>
          <a:prstGeom prst="rect">
            <a:avLst/>
          </a:prstGeom>
          <a:noFill/>
        </p:spPr>
        <p:txBody>
          <a:bodyPr wrap="none" rtlCol="0">
            <a:spAutoFit/>
          </a:bodyPr>
          <a:lstStyle/>
          <a:p>
            <a:r>
              <a:rPr lang="fr-FR" sz="1400" b="1" dirty="0">
                <a:solidFill>
                  <a:schemeClr val="tx1">
                    <a:lumMod val="50000"/>
                    <a:lumOff val="50000"/>
                  </a:schemeClr>
                </a:solidFill>
              </a:rPr>
              <a:t>En gris foncé </a:t>
            </a:r>
            <a:r>
              <a:rPr lang="fr-FR" b="1" dirty="0">
                <a:solidFill>
                  <a:schemeClr val="tx1">
                    <a:lumMod val="50000"/>
                    <a:lumOff val="50000"/>
                  </a:schemeClr>
                </a:solidFill>
              </a:rPr>
              <a:t>: </a:t>
            </a:r>
            <a:r>
              <a:rPr lang="fr-FR" sz="1400" b="1" dirty="0">
                <a:solidFill>
                  <a:schemeClr val="tx1">
                    <a:lumMod val="50000"/>
                    <a:lumOff val="50000"/>
                  </a:schemeClr>
                </a:solidFill>
              </a:rPr>
              <a:t>zone de coût</a:t>
            </a:r>
          </a:p>
          <a:p>
            <a:r>
              <a:rPr lang="fr-FR" sz="1400" b="1" dirty="0">
                <a:solidFill>
                  <a:schemeClr val="tx1">
                    <a:lumMod val="50000"/>
                    <a:lumOff val="50000"/>
                  </a:schemeClr>
                </a:solidFill>
              </a:rPr>
              <a:t>Du kWh d’origine fossile </a:t>
            </a:r>
          </a:p>
        </p:txBody>
      </p:sp>
      <p:cxnSp>
        <p:nvCxnSpPr>
          <p:cNvPr id="12" name="Connecteur droit avec flèche 11">
            <a:extLst>
              <a:ext uri="{FF2B5EF4-FFF2-40B4-BE49-F238E27FC236}">
                <a16:creationId xmlns:a16="http://schemas.microsoft.com/office/drawing/2014/main" id="{5E27E018-724C-4EF6-B622-07FB89E04365}"/>
              </a:ext>
            </a:extLst>
          </p:cNvPr>
          <p:cNvCxnSpPr>
            <a:cxnSpLocks/>
          </p:cNvCxnSpPr>
          <p:nvPr/>
        </p:nvCxnSpPr>
        <p:spPr>
          <a:xfrm flipH="1">
            <a:off x="5076056" y="3897960"/>
            <a:ext cx="1688877" cy="671617"/>
          </a:xfrm>
          <a:prstGeom prst="straightConnector1">
            <a:avLst/>
          </a:prstGeom>
          <a:ln w="2222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44DD5651-97F2-49DA-84EA-0CA20164D14A}"/>
              </a:ext>
            </a:extLst>
          </p:cNvPr>
          <p:cNvCxnSpPr>
            <a:cxnSpLocks/>
          </p:cNvCxnSpPr>
          <p:nvPr/>
        </p:nvCxnSpPr>
        <p:spPr>
          <a:xfrm>
            <a:off x="6948264" y="3888460"/>
            <a:ext cx="1008112" cy="681117"/>
          </a:xfrm>
          <a:prstGeom prst="straightConnector1">
            <a:avLst/>
          </a:prstGeom>
          <a:ln w="2222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3" name="Image 2">
            <a:extLst>
              <a:ext uri="{FF2B5EF4-FFF2-40B4-BE49-F238E27FC236}">
                <a16:creationId xmlns:a16="http://schemas.microsoft.com/office/drawing/2014/main" id="{06A9D197-AD5F-46BC-8C00-0E9F5EBE030F}"/>
              </a:ext>
            </a:extLst>
          </p:cNvPr>
          <p:cNvPicPr>
            <a:picLocks noChangeAspect="1"/>
          </p:cNvPicPr>
          <p:nvPr/>
        </p:nvPicPr>
        <p:blipFill>
          <a:blip r:embed="rId2"/>
          <a:stretch>
            <a:fillRect/>
          </a:stretch>
        </p:blipFill>
        <p:spPr>
          <a:xfrm>
            <a:off x="48005" y="72008"/>
            <a:ext cx="8988491" cy="6741368"/>
          </a:xfrm>
          <a:prstGeom prst="rect">
            <a:avLst/>
          </a:prstGeom>
          <a:ln>
            <a:solidFill>
              <a:schemeClr val="accent1"/>
            </a:solidFill>
          </a:ln>
        </p:spPr>
      </p:pic>
    </p:spTree>
    <p:extLst>
      <p:ext uri="{BB962C8B-B14F-4D97-AF65-F5344CB8AC3E}">
        <p14:creationId xmlns:p14="http://schemas.microsoft.com/office/powerpoint/2010/main" val="119555669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0</TotalTime>
  <Words>1229</Words>
  <Application>Microsoft Office PowerPoint</Application>
  <PresentationFormat>Affichage à l'écran (4:3)</PresentationFormat>
  <Paragraphs>222</Paragraphs>
  <Slides>21</Slides>
  <Notes>2</Notes>
  <HiddenSlides>0</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21</vt:i4>
      </vt:variant>
    </vt:vector>
  </HeadingPairs>
  <TitlesOfParts>
    <vt:vector size="31" baseType="lpstr">
      <vt:lpstr>Arial</vt:lpstr>
      <vt:lpstr>Arial Narrow</vt:lpstr>
      <vt:lpstr>Arial Nova</vt:lpstr>
      <vt:lpstr>Calibri</vt:lpstr>
      <vt:lpstr>Calibri Light</vt:lpstr>
      <vt:lpstr>Cambria</vt:lpstr>
      <vt:lpstr>Century Gothic</vt:lpstr>
      <vt:lpstr>Wingdings</vt:lpstr>
      <vt:lpstr>Thème Office</vt:lpstr>
      <vt:lpstr>2_Thème Office</vt:lpstr>
      <vt:lpstr>Présentation PowerPoint</vt:lpstr>
      <vt:lpstr>Plan de la présentation</vt:lpstr>
      <vt:lpstr>Présentation PowerPoint</vt:lpstr>
      <vt:lpstr>Présentation PowerPoint</vt:lpstr>
      <vt:lpstr>Présentation PowerPoint</vt:lpstr>
      <vt:lpstr>Les deux jambes de la neutralité climatique</vt:lpstr>
      <vt:lpstr>Présentation PowerPoint</vt:lpstr>
      <vt:lpstr>« Désempiler » : Les fossiles font de la résistance !</vt:lpstr>
      <vt:lpstr>Présentation PowerPoint</vt:lpstr>
      <vt:lpstr>L’éolien : le « facteur 1000 »</vt:lpstr>
      <vt:lpstr>Présentation PowerPoint</vt:lpstr>
      <vt:lpstr>Présentation PowerPoint</vt:lpstr>
      <vt:lpstr>Présentation PowerPoint</vt:lpstr>
      <vt:lpstr>Présentation PowerPoint</vt:lpstr>
      <vt:lpstr>Présentation PowerPoint</vt:lpstr>
      <vt:lpstr>Présentation PowerPoint</vt:lpstr>
      <vt:lpstr>Pour s’y retrouver dans les gaz à effet de serre</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FLM Transition énergétique</dc:title>
  <dc:creator>Boris</dc:creator>
  <cp:lastModifiedBy>CHRISTIAN DE PERTHUIS</cp:lastModifiedBy>
  <cp:revision>1738</cp:revision>
  <cp:lastPrinted>2021-09-08T15:24:55Z</cp:lastPrinted>
  <dcterms:created xsi:type="dcterms:W3CDTF">2011-05-03T07:33:17Z</dcterms:created>
  <dcterms:modified xsi:type="dcterms:W3CDTF">2021-09-16T16:14:30Z</dcterms:modified>
</cp:coreProperties>
</file>