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842" r:id="rId1"/>
  </p:sldMasterIdLst>
  <p:notesMasterIdLst>
    <p:notesMasterId r:id="rId3"/>
  </p:notesMasterIdLst>
  <p:handoutMasterIdLst>
    <p:handoutMasterId r:id="rId4"/>
  </p:handoutMasterIdLst>
  <p:sldIdLst>
    <p:sldId id="614" r:id="rId2"/>
  </p:sldIdLst>
  <p:sldSz cx="9144000" cy="6858000" type="screen4x3"/>
  <p:notesSz cx="9945688" cy="6858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313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5256" autoAdjust="0"/>
  </p:normalViewPr>
  <p:slideViewPr>
    <p:cSldViewPr>
      <p:cViewPr varScale="1">
        <p:scale>
          <a:sx n="67" d="100"/>
          <a:sy n="67" d="100"/>
        </p:scale>
        <p:origin x="120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60"/>
        <p:guide pos="3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33377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33377" y="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19/09/2021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1" tIns="45804" rIns="91601" bIns="45804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4139" y="3257206"/>
            <a:ext cx="7957439" cy="3085941"/>
          </a:xfrm>
          <a:prstGeom prst="rect">
            <a:avLst/>
          </a:prstGeom>
        </p:spPr>
        <p:txBody>
          <a:bodyPr vert="horz" lIns="91601" tIns="45804" rIns="91601" bIns="45804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33377" y="6514413"/>
            <a:ext cx="4310097" cy="342528"/>
          </a:xfrm>
          <a:prstGeom prst="rect">
            <a:avLst/>
          </a:prstGeom>
        </p:spPr>
        <p:txBody>
          <a:bodyPr vert="horz" lIns="91601" tIns="45804" rIns="91601" bIns="4580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19/09/2021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612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19/09/2021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0358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19/09/2021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46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19/09/2021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9682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19/09/2021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695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19/09/2021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697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19/09/2021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8418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19/09/2021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40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19/09/2021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8714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19/09/2021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574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19/09/2021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8431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19/09/2021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5059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F068937-C29A-47ED-B044-2831F6B2B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D2F594-5109-4F41-9336-73E646FC3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" y="42862"/>
            <a:ext cx="9077325" cy="67722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934281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</Words>
  <Application>Microsoft Office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</vt:lpstr>
      <vt:lpstr>Wingdings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1808</cp:revision>
  <cp:lastPrinted>2020-10-28T06:38:41Z</cp:lastPrinted>
  <dcterms:created xsi:type="dcterms:W3CDTF">2011-05-03T07:33:17Z</dcterms:created>
  <dcterms:modified xsi:type="dcterms:W3CDTF">2021-09-19T04:46:38Z</dcterms:modified>
</cp:coreProperties>
</file>