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62" r:id="rId1"/>
    <p:sldMasterId id="2147484176" r:id="rId2"/>
    <p:sldMasterId id="2147484278" r:id="rId3"/>
    <p:sldMasterId id="2147484571" r:id="rId4"/>
    <p:sldMasterId id="2147485545" r:id="rId5"/>
    <p:sldMasterId id="2147485557" r:id="rId6"/>
    <p:sldMasterId id="2147485569" r:id="rId7"/>
  </p:sldMasterIdLst>
  <p:notesMasterIdLst>
    <p:notesMasterId r:id="rId34"/>
  </p:notesMasterIdLst>
  <p:handoutMasterIdLst>
    <p:handoutMasterId r:id="rId35"/>
  </p:handoutMasterIdLst>
  <p:sldIdLst>
    <p:sldId id="568" r:id="rId8"/>
    <p:sldId id="569" r:id="rId9"/>
    <p:sldId id="570" r:id="rId10"/>
    <p:sldId id="538" r:id="rId11"/>
    <p:sldId id="440" r:id="rId12"/>
    <p:sldId id="597" r:id="rId13"/>
    <p:sldId id="599" r:id="rId14"/>
    <p:sldId id="600" r:id="rId15"/>
    <p:sldId id="560" r:id="rId16"/>
    <p:sldId id="561" r:id="rId17"/>
    <p:sldId id="562" r:id="rId18"/>
    <p:sldId id="523" r:id="rId19"/>
    <p:sldId id="552" r:id="rId20"/>
    <p:sldId id="601" r:id="rId21"/>
    <p:sldId id="431" r:id="rId22"/>
    <p:sldId id="564" r:id="rId23"/>
    <p:sldId id="432" r:id="rId24"/>
    <p:sldId id="261" r:id="rId25"/>
    <p:sldId id="566" r:id="rId26"/>
    <p:sldId id="567" r:id="rId27"/>
    <p:sldId id="532" r:id="rId28"/>
    <p:sldId id="556" r:id="rId29"/>
    <p:sldId id="565" r:id="rId30"/>
    <p:sldId id="575" r:id="rId31"/>
    <p:sldId id="360" r:id="rId32"/>
    <p:sldId id="536" r:id="rId33"/>
  </p:sldIdLst>
  <p:sldSz cx="9144000" cy="6858000" type="screen4x3"/>
  <p:notesSz cx="9945688" cy="6858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27">
          <p15:clr>
            <a:srgbClr val="A4A3A4"/>
          </p15:clr>
        </p15:guide>
        <p15:guide id="2" orient="horz" pos="4268">
          <p15:clr>
            <a:srgbClr val="A4A3A4"/>
          </p15:clr>
        </p15:guide>
        <p15:guide id="3" orient="horz" pos="941">
          <p15:clr>
            <a:srgbClr val="A4A3A4"/>
          </p15:clr>
        </p15:guide>
        <p15:guide id="4" orient="horz" pos="4319">
          <p15:clr>
            <a:srgbClr val="A4A3A4"/>
          </p15:clr>
        </p15:guide>
        <p15:guide id="5" pos="1007">
          <p15:clr>
            <a:srgbClr val="A4A3A4"/>
          </p15:clr>
        </p15:guide>
        <p15:guide id="6" pos="39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13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99"/>
    <a:srgbClr val="F3C3CA"/>
    <a:srgbClr val="4D4D4D"/>
    <a:srgbClr val="EFF4F7"/>
    <a:srgbClr val="DBE6ED"/>
    <a:srgbClr val="80008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94" autoAdjust="0"/>
    <p:restoredTop sz="97241" autoAdjust="0"/>
  </p:normalViewPr>
  <p:slideViewPr>
    <p:cSldViewPr snapToGrid="0">
      <p:cViewPr varScale="1">
        <p:scale>
          <a:sx n="62" d="100"/>
          <a:sy n="62" d="100"/>
        </p:scale>
        <p:origin x="524" y="56"/>
      </p:cViewPr>
      <p:guideLst>
        <p:guide orient="horz" pos="4027"/>
        <p:guide orient="horz" pos="4268"/>
        <p:guide orient="horz" pos="941"/>
        <p:guide orient="horz" pos="4319"/>
        <p:guide pos="1007"/>
        <p:guide pos="393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60" y="-84"/>
      </p:cViewPr>
      <p:guideLst>
        <p:guide orient="horz" pos="2160"/>
        <p:guide pos="31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ableStyles" Target="tableStyles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AD6B3886-CDCD-4292-8BBA-2D2C0DA5B62A}"/>
    <pc:docChg chg="undo custSel addSld delSld modSld sldOrd delMainMaster">
      <pc:chgData name="CHRISTIAN DE PERTHUIS" userId="05f1a2f1f3e449b3" providerId="LiveId" clId="{AD6B3886-CDCD-4292-8BBA-2D2C0DA5B62A}" dt="2021-10-05T16:15:06.600" v="1172" actId="1076"/>
      <pc:docMkLst>
        <pc:docMk/>
      </pc:docMkLst>
      <pc:sldChg chg="addSp delSp modSp mod">
        <pc:chgData name="CHRISTIAN DE PERTHUIS" userId="05f1a2f1f3e449b3" providerId="LiveId" clId="{AD6B3886-CDCD-4292-8BBA-2D2C0DA5B62A}" dt="2021-10-05T15:26:24.999" v="1136" actId="14100"/>
        <pc:sldMkLst>
          <pc:docMk/>
          <pc:sldMk cId="0" sldId="261"/>
        </pc:sldMkLst>
        <pc:graphicFrameChg chg="add del mod">
          <ac:chgData name="CHRISTIAN DE PERTHUIS" userId="05f1a2f1f3e449b3" providerId="LiveId" clId="{AD6B3886-CDCD-4292-8BBA-2D2C0DA5B62A}" dt="2021-10-05T15:23:41.533" v="1069" actId="478"/>
          <ac:graphicFrameMkLst>
            <pc:docMk/>
            <pc:sldMk cId="0" sldId="261"/>
            <ac:graphicFrameMk id="7" creationId="{3CDE1ECB-0B50-4A8E-917B-FA180701B2CB}"/>
          </ac:graphicFrameMkLst>
        </pc:graphicFrameChg>
        <pc:picChg chg="add mod">
          <ac:chgData name="CHRISTIAN DE PERTHUIS" userId="05f1a2f1f3e449b3" providerId="LiveId" clId="{AD6B3886-CDCD-4292-8BBA-2D2C0DA5B62A}" dt="2021-10-05T15:25:34.356" v="1112" actId="14100"/>
          <ac:picMkLst>
            <pc:docMk/>
            <pc:sldMk cId="0" sldId="261"/>
            <ac:picMk id="2" creationId="{83E9D0EE-9C19-4724-87AF-A5C818887422}"/>
          </ac:picMkLst>
        </pc:picChg>
        <pc:picChg chg="add mod">
          <ac:chgData name="CHRISTIAN DE PERTHUIS" userId="05f1a2f1f3e449b3" providerId="LiveId" clId="{AD6B3886-CDCD-4292-8BBA-2D2C0DA5B62A}" dt="2021-10-05T15:26:24.999" v="1136" actId="14100"/>
          <ac:picMkLst>
            <pc:docMk/>
            <pc:sldMk cId="0" sldId="261"/>
            <ac:picMk id="9" creationId="{0B682A7C-956A-4424-B02E-00936A112034}"/>
          </ac:picMkLst>
        </pc:picChg>
        <pc:picChg chg="del">
          <ac:chgData name="CHRISTIAN DE PERTHUIS" userId="05f1a2f1f3e449b3" providerId="LiveId" clId="{AD6B3886-CDCD-4292-8BBA-2D2C0DA5B62A}" dt="2021-10-05T15:23:49.778" v="1070" actId="478"/>
          <ac:picMkLst>
            <pc:docMk/>
            <pc:sldMk cId="0" sldId="261"/>
            <ac:picMk id="58370" creationId="{D58B592A-6177-453F-90A1-49F48F600DE4}"/>
          </ac:picMkLst>
        </pc:picChg>
        <pc:picChg chg="del mod">
          <ac:chgData name="CHRISTIAN DE PERTHUIS" userId="05f1a2f1f3e449b3" providerId="LiveId" clId="{AD6B3886-CDCD-4292-8BBA-2D2C0DA5B62A}" dt="2021-10-05T15:25:16.897" v="1108" actId="478"/>
          <ac:picMkLst>
            <pc:docMk/>
            <pc:sldMk cId="0" sldId="261"/>
            <ac:picMk id="58371" creationId="{12356B5E-E576-4E49-BA2F-175268100AF1}"/>
          </ac:picMkLst>
        </pc:picChg>
        <pc:cxnChg chg="del mod">
          <ac:chgData name="CHRISTIAN DE PERTHUIS" userId="05f1a2f1f3e449b3" providerId="LiveId" clId="{AD6B3886-CDCD-4292-8BBA-2D2C0DA5B62A}" dt="2021-10-05T15:25:07.330" v="1105" actId="478"/>
          <ac:cxnSpMkLst>
            <pc:docMk/>
            <pc:sldMk cId="0" sldId="261"/>
            <ac:cxnSpMk id="6" creationId="{7D63F095-2933-465A-B062-F11E270EFDF2}"/>
          </ac:cxnSpMkLst>
        </pc:cxnChg>
        <pc:cxnChg chg="add mod">
          <ac:chgData name="CHRISTIAN DE PERTHUIS" userId="05f1a2f1f3e449b3" providerId="LiveId" clId="{AD6B3886-CDCD-4292-8BBA-2D2C0DA5B62A}" dt="2021-10-05T15:25:47.790" v="1114" actId="1076"/>
          <ac:cxnSpMkLst>
            <pc:docMk/>
            <pc:sldMk cId="0" sldId="261"/>
            <ac:cxnSpMk id="8" creationId="{C710F820-C827-4527-903A-04C4DF426F3C}"/>
          </ac:cxnSpMkLst>
        </pc:cxnChg>
      </pc:sldChg>
      <pc:sldChg chg="ord">
        <pc:chgData name="CHRISTIAN DE PERTHUIS" userId="05f1a2f1f3e449b3" providerId="LiveId" clId="{AD6B3886-CDCD-4292-8BBA-2D2C0DA5B62A}" dt="2021-10-05T07:43:37.196" v="979"/>
        <pc:sldMkLst>
          <pc:docMk/>
          <pc:sldMk cId="0" sldId="360"/>
        </pc:sldMkLst>
      </pc:sldChg>
      <pc:sldChg chg="del ord">
        <pc:chgData name="CHRISTIAN DE PERTHUIS" userId="05f1a2f1f3e449b3" providerId="LiveId" clId="{AD6B3886-CDCD-4292-8BBA-2D2C0DA5B62A}" dt="2021-10-05T06:48:04.537" v="472" actId="47"/>
        <pc:sldMkLst>
          <pc:docMk/>
          <pc:sldMk cId="0" sldId="430"/>
        </pc:sldMkLst>
      </pc:sldChg>
      <pc:sldChg chg="ord">
        <pc:chgData name="CHRISTIAN DE PERTHUIS" userId="05f1a2f1f3e449b3" providerId="LiveId" clId="{AD6B3886-CDCD-4292-8BBA-2D2C0DA5B62A}" dt="2021-10-05T13:07:27.055" v="989"/>
        <pc:sldMkLst>
          <pc:docMk/>
          <pc:sldMk cId="0" sldId="431"/>
        </pc:sldMkLst>
      </pc:sldChg>
      <pc:sldChg chg="del">
        <pc:chgData name="CHRISTIAN DE PERTHUIS" userId="05f1a2f1f3e449b3" providerId="LiveId" clId="{AD6B3886-CDCD-4292-8BBA-2D2C0DA5B62A}" dt="2021-10-05T06:30:23.663" v="0" actId="47"/>
        <pc:sldMkLst>
          <pc:docMk/>
          <pc:sldMk cId="0" sldId="454"/>
        </pc:sldMkLst>
      </pc:sldChg>
      <pc:sldChg chg="del">
        <pc:chgData name="CHRISTIAN DE PERTHUIS" userId="05f1a2f1f3e449b3" providerId="LiveId" clId="{AD6B3886-CDCD-4292-8BBA-2D2C0DA5B62A}" dt="2021-10-05T06:30:35.754" v="1" actId="47"/>
        <pc:sldMkLst>
          <pc:docMk/>
          <pc:sldMk cId="0" sldId="461"/>
        </pc:sldMkLst>
      </pc:sldChg>
      <pc:sldChg chg="del">
        <pc:chgData name="CHRISTIAN DE PERTHUIS" userId="05f1a2f1f3e449b3" providerId="LiveId" clId="{AD6B3886-CDCD-4292-8BBA-2D2C0DA5B62A}" dt="2021-10-05T07:19:21.846" v="706" actId="47"/>
        <pc:sldMkLst>
          <pc:docMk/>
          <pc:sldMk cId="0" sldId="472"/>
        </pc:sldMkLst>
      </pc:sldChg>
      <pc:sldChg chg="modSp mod ord">
        <pc:chgData name="CHRISTIAN DE PERTHUIS" userId="05f1a2f1f3e449b3" providerId="LiveId" clId="{AD6B3886-CDCD-4292-8BBA-2D2C0DA5B62A}" dt="2021-10-05T15:29:44.199" v="1140" actId="948"/>
        <pc:sldMkLst>
          <pc:docMk/>
          <pc:sldMk cId="0" sldId="536"/>
        </pc:sldMkLst>
        <pc:spChg chg="mod">
          <ac:chgData name="CHRISTIAN DE PERTHUIS" userId="05f1a2f1f3e449b3" providerId="LiveId" clId="{AD6B3886-CDCD-4292-8BBA-2D2C0DA5B62A}" dt="2021-10-05T15:29:44.199" v="1140" actId="948"/>
          <ac:spMkLst>
            <pc:docMk/>
            <pc:sldMk cId="0" sldId="536"/>
            <ac:spMk id="31747" creationId="{40DCBE6E-2F61-4745-8C02-517053F829E9}"/>
          </ac:spMkLst>
        </pc:spChg>
      </pc:sldChg>
      <pc:sldChg chg="modSp mod">
        <pc:chgData name="CHRISTIAN DE PERTHUIS" userId="05f1a2f1f3e449b3" providerId="LiveId" clId="{AD6B3886-CDCD-4292-8BBA-2D2C0DA5B62A}" dt="2021-10-05T15:09:36.066" v="991" actId="20577"/>
        <pc:sldMkLst>
          <pc:docMk/>
          <pc:sldMk cId="0" sldId="538"/>
        </pc:sldMkLst>
        <pc:spChg chg="mod">
          <ac:chgData name="CHRISTIAN DE PERTHUIS" userId="05f1a2f1f3e449b3" providerId="LiveId" clId="{AD6B3886-CDCD-4292-8BBA-2D2C0DA5B62A}" dt="2021-10-05T13:06:24.632" v="986" actId="1076"/>
          <ac:spMkLst>
            <pc:docMk/>
            <pc:sldMk cId="0" sldId="538"/>
            <ac:spMk id="4" creationId="{043D09FD-8AD1-443B-BCBE-8DF8FB8A875C}"/>
          </ac:spMkLst>
        </pc:spChg>
        <pc:spChg chg="mod">
          <ac:chgData name="CHRISTIAN DE PERTHUIS" userId="05f1a2f1f3e449b3" providerId="LiveId" clId="{AD6B3886-CDCD-4292-8BBA-2D2C0DA5B62A}" dt="2021-10-05T15:09:36.066" v="991" actId="20577"/>
          <ac:spMkLst>
            <pc:docMk/>
            <pc:sldMk cId="0" sldId="538"/>
            <ac:spMk id="5" creationId="{C76D72E9-8A70-4465-A337-142A8CB1E7B0}"/>
          </ac:spMkLst>
        </pc:spChg>
      </pc:sldChg>
      <pc:sldChg chg="addSp modSp add del mod">
        <pc:chgData name="CHRISTIAN DE PERTHUIS" userId="05f1a2f1f3e449b3" providerId="LiveId" clId="{AD6B3886-CDCD-4292-8BBA-2D2C0DA5B62A}" dt="2021-10-05T07:31:16.450" v="739" actId="47"/>
        <pc:sldMkLst>
          <pc:docMk/>
          <pc:sldMk cId="0" sldId="554"/>
        </pc:sldMkLst>
        <pc:picChg chg="add mod">
          <ac:chgData name="CHRISTIAN DE PERTHUIS" userId="05f1a2f1f3e449b3" providerId="LiveId" clId="{AD6B3886-CDCD-4292-8BBA-2D2C0DA5B62A}" dt="2021-10-05T07:29:55.714" v="732" actId="1076"/>
          <ac:picMkLst>
            <pc:docMk/>
            <pc:sldMk cId="0" sldId="554"/>
            <ac:picMk id="3" creationId="{34FB3F24-92AB-4DC2-99A0-EE9E66711804}"/>
          </ac:picMkLst>
        </pc:picChg>
        <pc:picChg chg="mod">
          <ac:chgData name="CHRISTIAN DE PERTHUIS" userId="05f1a2f1f3e449b3" providerId="LiveId" clId="{AD6B3886-CDCD-4292-8BBA-2D2C0DA5B62A}" dt="2021-10-05T07:29:08.936" v="729" actId="1076"/>
          <ac:picMkLst>
            <pc:docMk/>
            <pc:sldMk cId="0" sldId="554"/>
            <ac:picMk id="48131" creationId="{6C624C27-96A2-4FD7-A42C-7EF301298B8C}"/>
          </ac:picMkLst>
        </pc:picChg>
      </pc:sldChg>
      <pc:sldChg chg="del">
        <pc:chgData name="CHRISTIAN DE PERTHUIS" userId="05f1a2f1f3e449b3" providerId="LiveId" clId="{AD6B3886-CDCD-4292-8BBA-2D2C0DA5B62A}" dt="2021-10-05T07:22:09.552" v="707" actId="47"/>
        <pc:sldMkLst>
          <pc:docMk/>
          <pc:sldMk cId="0" sldId="559"/>
        </pc:sldMkLst>
      </pc:sldChg>
      <pc:sldChg chg="del">
        <pc:chgData name="CHRISTIAN DE PERTHUIS" userId="05f1a2f1f3e449b3" providerId="LiveId" clId="{AD6B3886-CDCD-4292-8BBA-2D2C0DA5B62A}" dt="2021-10-05T07:41:09.889" v="916" actId="47"/>
        <pc:sldMkLst>
          <pc:docMk/>
          <pc:sldMk cId="0" sldId="563"/>
        </pc:sldMkLst>
      </pc:sldChg>
      <pc:sldChg chg="modSp mod">
        <pc:chgData name="CHRISTIAN DE PERTHUIS" userId="05f1a2f1f3e449b3" providerId="LiveId" clId="{AD6B3886-CDCD-4292-8BBA-2D2C0DA5B62A}" dt="2021-10-05T15:16:02.797" v="1059" actId="1076"/>
        <pc:sldMkLst>
          <pc:docMk/>
          <pc:sldMk cId="0" sldId="565"/>
        </pc:sldMkLst>
        <pc:spChg chg="mod">
          <ac:chgData name="CHRISTIAN DE PERTHUIS" userId="05f1a2f1f3e449b3" providerId="LiveId" clId="{AD6B3886-CDCD-4292-8BBA-2D2C0DA5B62A}" dt="2021-10-05T15:15:46.571" v="1057" actId="1076"/>
          <ac:spMkLst>
            <pc:docMk/>
            <pc:sldMk cId="0" sldId="565"/>
            <ac:spMk id="5" creationId="{1B7B122F-EF23-4A91-AC77-12EA1A53F3C2}"/>
          </ac:spMkLst>
        </pc:spChg>
        <pc:picChg chg="mod">
          <ac:chgData name="CHRISTIAN DE PERTHUIS" userId="05f1a2f1f3e449b3" providerId="LiveId" clId="{AD6B3886-CDCD-4292-8BBA-2D2C0DA5B62A}" dt="2021-10-05T15:16:02.797" v="1059" actId="1076"/>
          <ac:picMkLst>
            <pc:docMk/>
            <pc:sldMk cId="0" sldId="565"/>
            <ac:picMk id="63491" creationId="{80CBA149-929A-4B5D-99DB-5A75D5F14B83}"/>
          </ac:picMkLst>
        </pc:picChg>
      </pc:sldChg>
      <pc:sldChg chg="addSp delSp modSp mod">
        <pc:chgData name="CHRISTIAN DE PERTHUIS" userId="05f1a2f1f3e449b3" providerId="LiveId" clId="{AD6B3886-CDCD-4292-8BBA-2D2C0DA5B62A}" dt="2021-10-05T16:15:06.600" v="1172" actId="1076"/>
        <pc:sldMkLst>
          <pc:docMk/>
          <pc:sldMk cId="1784872794" sldId="568"/>
        </pc:sldMkLst>
        <pc:spChg chg="mod">
          <ac:chgData name="CHRISTIAN DE PERTHUIS" userId="05f1a2f1f3e449b3" providerId="LiveId" clId="{AD6B3886-CDCD-4292-8BBA-2D2C0DA5B62A}" dt="2021-10-05T07:04:01.155" v="475" actId="20577"/>
          <ac:spMkLst>
            <pc:docMk/>
            <pc:sldMk cId="1784872794" sldId="568"/>
            <ac:spMk id="5" creationId="{C0507B45-E580-405E-A795-14AC3A17B273}"/>
          </ac:spMkLst>
        </pc:spChg>
        <pc:spChg chg="mod">
          <ac:chgData name="CHRISTIAN DE PERTHUIS" userId="05f1a2f1f3e449b3" providerId="LiveId" clId="{AD6B3886-CDCD-4292-8BBA-2D2C0DA5B62A}" dt="2021-10-05T06:36:20.061" v="144" actId="20577"/>
          <ac:spMkLst>
            <pc:docMk/>
            <pc:sldMk cId="1784872794" sldId="568"/>
            <ac:spMk id="6" creationId="{C2853199-8F82-4A6E-834D-5B180D4D0038}"/>
          </ac:spMkLst>
        </pc:spChg>
        <pc:picChg chg="add del mod">
          <ac:chgData name="CHRISTIAN DE PERTHUIS" userId="05f1a2f1f3e449b3" providerId="LiveId" clId="{AD6B3886-CDCD-4292-8BBA-2D2C0DA5B62A}" dt="2021-10-05T16:15:00.394" v="1170" actId="478"/>
          <ac:picMkLst>
            <pc:docMk/>
            <pc:sldMk cId="1784872794" sldId="568"/>
            <ac:picMk id="3" creationId="{372EBC0E-9B00-47DE-9CD0-F87F25AEE3F9}"/>
          </ac:picMkLst>
        </pc:picChg>
        <pc:picChg chg="del">
          <ac:chgData name="CHRISTIAN DE PERTHUIS" userId="05f1a2f1f3e449b3" providerId="LiveId" clId="{AD6B3886-CDCD-4292-8BBA-2D2C0DA5B62A}" dt="2021-10-05T06:35:51.214" v="123" actId="478"/>
          <ac:picMkLst>
            <pc:docMk/>
            <pc:sldMk cId="1784872794" sldId="568"/>
            <ac:picMk id="7" creationId="{E01CC6FD-4A1D-4943-A278-E4FD76B63F26}"/>
          </ac:picMkLst>
        </pc:picChg>
        <pc:picChg chg="add del mod">
          <ac:chgData name="CHRISTIAN DE PERTHUIS" userId="05f1a2f1f3e449b3" providerId="LiveId" clId="{AD6B3886-CDCD-4292-8BBA-2D2C0DA5B62A}" dt="2021-10-05T16:14:59.581" v="1169" actId="478"/>
          <ac:picMkLst>
            <pc:docMk/>
            <pc:sldMk cId="1784872794" sldId="568"/>
            <ac:picMk id="9" creationId="{F85FCB4F-D535-40EE-8640-EAE7877AF657}"/>
          </ac:picMkLst>
        </pc:picChg>
        <pc:picChg chg="add mod">
          <ac:chgData name="CHRISTIAN DE PERTHUIS" userId="05f1a2f1f3e449b3" providerId="LiveId" clId="{AD6B3886-CDCD-4292-8BBA-2D2C0DA5B62A}" dt="2021-10-05T16:15:06.600" v="1172" actId="1076"/>
          <ac:picMkLst>
            <pc:docMk/>
            <pc:sldMk cId="1784872794" sldId="568"/>
            <ac:picMk id="11" creationId="{7756EEC0-9723-4AAC-B0D0-3A96D92B57E4}"/>
          </ac:picMkLst>
        </pc:picChg>
      </pc:sldChg>
      <pc:sldChg chg="modSp add mod">
        <pc:chgData name="CHRISTIAN DE PERTHUIS" userId="05f1a2f1f3e449b3" providerId="LiveId" clId="{AD6B3886-CDCD-4292-8BBA-2D2C0DA5B62A}" dt="2021-10-05T07:18:43.240" v="705" actId="948"/>
        <pc:sldMkLst>
          <pc:docMk/>
          <pc:sldMk cId="2507559570" sldId="570"/>
        </pc:sldMkLst>
        <pc:spChg chg="mod">
          <ac:chgData name="CHRISTIAN DE PERTHUIS" userId="05f1a2f1f3e449b3" providerId="LiveId" clId="{AD6B3886-CDCD-4292-8BBA-2D2C0DA5B62A}" dt="2021-10-05T07:18:43.240" v="705" actId="948"/>
          <ac:spMkLst>
            <pc:docMk/>
            <pc:sldMk cId="2507559570" sldId="570"/>
            <ac:spMk id="19460" creationId="{151A750B-7CE0-461A-8A13-C13C4C91939E}"/>
          </ac:spMkLst>
        </pc:spChg>
        <pc:spChg chg="mod">
          <ac:chgData name="CHRISTIAN DE PERTHUIS" userId="05f1a2f1f3e449b3" providerId="LiveId" clId="{AD6B3886-CDCD-4292-8BBA-2D2C0DA5B62A}" dt="2021-10-05T06:37:15.130" v="167" actId="20577"/>
          <ac:spMkLst>
            <pc:docMk/>
            <pc:sldMk cId="2507559570" sldId="570"/>
            <ac:spMk id="39939" creationId="{3CBC8D19-659F-4BBE-B35A-DF8839D268C7}"/>
          </ac:spMkLst>
        </pc:spChg>
      </pc:sldChg>
      <pc:sldChg chg="del">
        <pc:chgData name="CHRISTIAN DE PERTHUIS" userId="05f1a2f1f3e449b3" providerId="LiveId" clId="{AD6B3886-CDCD-4292-8BBA-2D2C0DA5B62A}" dt="2021-10-05T15:14:29.751" v="992" actId="47"/>
        <pc:sldMkLst>
          <pc:docMk/>
          <pc:sldMk cId="0" sldId="575"/>
        </pc:sldMkLst>
      </pc:sldChg>
      <pc:sldChg chg="new del">
        <pc:chgData name="CHRISTIAN DE PERTHUIS" userId="05f1a2f1f3e449b3" providerId="LiveId" clId="{AD6B3886-CDCD-4292-8BBA-2D2C0DA5B62A}" dt="2021-10-05T07:22:24.159" v="710" actId="47"/>
        <pc:sldMkLst>
          <pc:docMk/>
          <pc:sldMk cId="534888410" sldId="598"/>
        </pc:sldMkLst>
      </pc:sldChg>
      <pc:sldChg chg="addSp modSp new mod">
        <pc:chgData name="CHRISTIAN DE PERTHUIS" userId="05f1a2f1f3e449b3" providerId="LiveId" clId="{AD6B3886-CDCD-4292-8BBA-2D2C0DA5B62A}" dt="2021-10-05T07:23:54.883" v="723" actId="122"/>
        <pc:sldMkLst>
          <pc:docMk/>
          <pc:sldMk cId="1619847399" sldId="599"/>
        </pc:sldMkLst>
        <pc:spChg chg="add mod">
          <ac:chgData name="CHRISTIAN DE PERTHUIS" userId="05f1a2f1f3e449b3" providerId="LiveId" clId="{AD6B3886-CDCD-4292-8BBA-2D2C0DA5B62A}" dt="2021-10-05T07:23:54.883" v="723" actId="122"/>
          <ac:spMkLst>
            <pc:docMk/>
            <pc:sldMk cId="1619847399" sldId="599"/>
            <ac:spMk id="3" creationId="{13FB842A-4333-41AB-88DE-55D363E4B76B}"/>
          </ac:spMkLst>
        </pc:spChg>
      </pc:sldChg>
      <pc:sldChg chg="addSp modSp new mod">
        <pc:chgData name="CHRISTIAN DE PERTHUIS" userId="05f1a2f1f3e449b3" providerId="LiveId" clId="{AD6B3886-CDCD-4292-8BBA-2D2C0DA5B62A}" dt="2021-10-05T07:33:32.221" v="915" actId="1076"/>
        <pc:sldMkLst>
          <pc:docMk/>
          <pc:sldMk cId="1492487271" sldId="600"/>
        </pc:sldMkLst>
        <pc:spChg chg="add mod">
          <ac:chgData name="CHRISTIAN DE PERTHUIS" userId="05f1a2f1f3e449b3" providerId="LiveId" clId="{AD6B3886-CDCD-4292-8BBA-2D2C0DA5B62A}" dt="2021-10-05T07:30:11.583" v="735" actId="1076"/>
          <ac:spMkLst>
            <pc:docMk/>
            <pc:sldMk cId="1492487271" sldId="600"/>
            <ac:spMk id="6" creationId="{2C746D2B-E373-488F-B911-DA49687D9A11}"/>
          </ac:spMkLst>
        </pc:spChg>
        <pc:spChg chg="add mod">
          <ac:chgData name="CHRISTIAN DE PERTHUIS" userId="05f1a2f1f3e449b3" providerId="LiveId" clId="{AD6B3886-CDCD-4292-8BBA-2D2C0DA5B62A}" dt="2021-10-05T07:33:32.221" v="915" actId="1076"/>
          <ac:spMkLst>
            <pc:docMk/>
            <pc:sldMk cId="1492487271" sldId="600"/>
            <ac:spMk id="10" creationId="{95A43A1C-7CBB-426D-B464-994864E76A89}"/>
          </ac:spMkLst>
        </pc:spChg>
        <pc:picChg chg="add">
          <ac:chgData name="CHRISTIAN DE PERTHUIS" userId="05f1a2f1f3e449b3" providerId="LiveId" clId="{AD6B3886-CDCD-4292-8BBA-2D2C0DA5B62A}" dt="2021-10-05T07:28:13.744" v="725" actId="22"/>
          <ac:picMkLst>
            <pc:docMk/>
            <pc:sldMk cId="1492487271" sldId="600"/>
            <ac:picMk id="4" creationId="{79070892-9F8C-4659-AD4A-F98510919D69}"/>
          </ac:picMkLst>
        </pc:picChg>
        <pc:picChg chg="add mod">
          <ac:chgData name="CHRISTIAN DE PERTHUIS" userId="05f1a2f1f3e449b3" providerId="LiveId" clId="{AD6B3886-CDCD-4292-8BBA-2D2C0DA5B62A}" dt="2021-10-05T07:30:17.430" v="736" actId="1036"/>
          <ac:picMkLst>
            <pc:docMk/>
            <pc:sldMk cId="1492487271" sldId="600"/>
            <ac:picMk id="8" creationId="{138DF134-41B0-413C-A434-B90F06849B96}"/>
          </ac:picMkLst>
        </pc:picChg>
      </pc:sldChg>
      <pc:sldChg chg="addSp modSp new mod">
        <pc:chgData name="CHRISTIAN DE PERTHUIS" userId="05f1a2f1f3e449b3" providerId="LiveId" clId="{AD6B3886-CDCD-4292-8BBA-2D2C0DA5B62A}" dt="2021-10-05T07:41:51.725" v="951" actId="20577"/>
        <pc:sldMkLst>
          <pc:docMk/>
          <pc:sldMk cId="1431616275" sldId="601"/>
        </pc:sldMkLst>
        <pc:spChg chg="add mod">
          <ac:chgData name="CHRISTIAN DE PERTHUIS" userId="05f1a2f1f3e449b3" providerId="LiveId" clId="{AD6B3886-CDCD-4292-8BBA-2D2C0DA5B62A}" dt="2021-10-05T07:41:51.725" v="951" actId="20577"/>
          <ac:spMkLst>
            <pc:docMk/>
            <pc:sldMk cId="1431616275" sldId="601"/>
            <ac:spMk id="3" creationId="{5FA8E078-2BFB-4731-9CC1-CA40D0CF469D}"/>
          </ac:spMkLst>
        </pc:spChg>
      </pc:sldChg>
      <pc:sldMasterChg chg="del delSldLayout">
        <pc:chgData name="CHRISTIAN DE PERTHUIS" userId="05f1a2f1f3e449b3" providerId="LiveId" clId="{AD6B3886-CDCD-4292-8BBA-2D2C0DA5B62A}" dt="2021-10-05T15:14:29.751" v="992" actId="47"/>
        <pc:sldMasterMkLst>
          <pc:docMk/>
          <pc:sldMasterMk cId="2828580342" sldId="2147485569"/>
        </pc:sldMasterMkLst>
        <pc:sldLayoutChg chg="del">
          <pc:chgData name="CHRISTIAN DE PERTHUIS" userId="05f1a2f1f3e449b3" providerId="LiveId" clId="{AD6B3886-CDCD-4292-8BBA-2D2C0DA5B62A}" dt="2021-10-05T15:14:29.751" v="992" actId="47"/>
          <pc:sldLayoutMkLst>
            <pc:docMk/>
            <pc:sldMasterMk cId="2828580342" sldId="2147485569"/>
            <pc:sldLayoutMk cId="2826309662" sldId="2147485570"/>
          </pc:sldLayoutMkLst>
        </pc:sldLayoutChg>
        <pc:sldLayoutChg chg="del">
          <pc:chgData name="CHRISTIAN DE PERTHUIS" userId="05f1a2f1f3e449b3" providerId="LiveId" clId="{AD6B3886-CDCD-4292-8BBA-2D2C0DA5B62A}" dt="2021-10-05T15:14:29.751" v="992" actId="47"/>
          <pc:sldLayoutMkLst>
            <pc:docMk/>
            <pc:sldMasterMk cId="2828580342" sldId="2147485569"/>
            <pc:sldLayoutMk cId="1835490227" sldId="2147485571"/>
          </pc:sldLayoutMkLst>
        </pc:sldLayoutChg>
        <pc:sldLayoutChg chg="del">
          <pc:chgData name="CHRISTIAN DE PERTHUIS" userId="05f1a2f1f3e449b3" providerId="LiveId" clId="{AD6B3886-CDCD-4292-8BBA-2D2C0DA5B62A}" dt="2021-10-05T15:14:29.751" v="992" actId="47"/>
          <pc:sldLayoutMkLst>
            <pc:docMk/>
            <pc:sldMasterMk cId="2828580342" sldId="2147485569"/>
            <pc:sldLayoutMk cId="2300253227" sldId="2147485572"/>
          </pc:sldLayoutMkLst>
        </pc:sldLayoutChg>
        <pc:sldLayoutChg chg="del">
          <pc:chgData name="CHRISTIAN DE PERTHUIS" userId="05f1a2f1f3e449b3" providerId="LiveId" clId="{AD6B3886-CDCD-4292-8BBA-2D2C0DA5B62A}" dt="2021-10-05T15:14:29.751" v="992" actId="47"/>
          <pc:sldLayoutMkLst>
            <pc:docMk/>
            <pc:sldMasterMk cId="2828580342" sldId="2147485569"/>
            <pc:sldLayoutMk cId="2604399461" sldId="2147485573"/>
          </pc:sldLayoutMkLst>
        </pc:sldLayoutChg>
        <pc:sldLayoutChg chg="del">
          <pc:chgData name="CHRISTIAN DE PERTHUIS" userId="05f1a2f1f3e449b3" providerId="LiveId" clId="{AD6B3886-CDCD-4292-8BBA-2D2C0DA5B62A}" dt="2021-10-05T15:14:29.751" v="992" actId="47"/>
          <pc:sldLayoutMkLst>
            <pc:docMk/>
            <pc:sldMasterMk cId="2828580342" sldId="2147485569"/>
            <pc:sldLayoutMk cId="2991996732" sldId="2147485574"/>
          </pc:sldLayoutMkLst>
        </pc:sldLayoutChg>
        <pc:sldLayoutChg chg="del">
          <pc:chgData name="CHRISTIAN DE PERTHUIS" userId="05f1a2f1f3e449b3" providerId="LiveId" clId="{AD6B3886-CDCD-4292-8BBA-2D2C0DA5B62A}" dt="2021-10-05T15:14:29.751" v="992" actId="47"/>
          <pc:sldLayoutMkLst>
            <pc:docMk/>
            <pc:sldMasterMk cId="2828580342" sldId="2147485569"/>
            <pc:sldLayoutMk cId="4155501543" sldId="2147485575"/>
          </pc:sldLayoutMkLst>
        </pc:sldLayoutChg>
        <pc:sldLayoutChg chg="del">
          <pc:chgData name="CHRISTIAN DE PERTHUIS" userId="05f1a2f1f3e449b3" providerId="LiveId" clId="{AD6B3886-CDCD-4292-8BBA-2D2C0DA5B62A}" dt="2021-10-05T15:14:29.751" v="992" actId="47"/>
          <pc:sldLayoutMkLst>
            <pc:docMk/>
            <pc:sldMasterMk cId="2828580342" sldId="2147485569"/>
            <pc:sldLayoutMk cId="4049400248" sldId="2147485576"/>
          </pc:sldLayoutMkLst>
        </pc:sldLayoutChg>
        <pc:sldLayoutChg chg="del">
          <pc:chgData name="CHRISTIAN DE PERTHUIS" userId="05f1a2f1f3e449b3" providerId="LiveId" clId="{AD6B3886-CDCD-4292-8BBA-2D2C0DA5B62A}" dt="2021-10-05T15:14:29.751" v="992" actId="47"/>
          <pc:sldLayoutMkLst>
            <pc:docMk/>
            <pc:sldMasterMk cId="2828580342" sldId="2147485569"/>
            <pc:sldLayoutMk cId="553463572" sldId="2147485577"/>
          </pc:sldLayoutMkLst>
        </pc:sldLayoutChg>
        <pc:sldLayoutChg chg="del">
          <pc:chgData name="CHRISTIAN DE PERTHUIS" userId="05f1a2f1f3e449b3" providerId="LiveId" clId="{AD6B3886-CDCD-4292-8BBA-2D2C0DA5B62A}" dt="2021-10-05T15:14:29.751" v="992" actId="47"/>
          <pc:sldLayoutMkLst>
            <pc:docMk/>
            <pc:sldMasterMk cId="2828580342" sldId="2147485569"/>
            <pc:sldLayoutMk cId="1614347903" sldId="2147485578"/>
          </pc:sldLayoutMkLst>
        </pc:sldLayoutChg>
        <pc:sldLayoutChg chg="del">
          <pc:chgData name="CHRISTIAN DE PERTHUIS" userId="05f1a2f1f3e449b3" providerId="LiveId" clId="{AD6B3886-CDCD-4292-8BBA-2D2C0DA5B62A}" dt="2021-10-05T15:14:29.751" v="992" actId="47"/>
          <pc:sldLayoutMkLst>
            <pc:docMk/>
            <pc:sldMasterMk cId="2828580342" sldId="2147485569"/>
            <pc:sldLayoutMk cId="1605534782" sldId="2147485579"/>
          </pc:sldLayoutMkLst>
        </pc:sldLayoutChg>
        <pc:sldLayoutChg chg="del">
          <pc:chgData name="CHRISTIAN DE PERTHUIS" userId="05f1a2f1f3e449b3" providerId="LiveId" clId="{AD6B3886-CDCD-4292-8BBA-2D2C0DA5B62A}" dt="2021-10-05T15:14:29.751" v="992" actId="47"/>
          <pc:sldLayoutMkLst>
            <pc:docMk/>
            <pc:sldMasterMk cId="2828580342" sldId="2147485569"/>
            <pc:sldLayoutMk cId="2583239973" sldId="214748558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A9F8D10-CC98-4F21-9DA0-3C55108F26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DCF8BCE-C615-4DFC-B7B4-6BBF66E2FBC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880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7DAD6686-8FDD-4764-AF13-BE944D062E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4306888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A7ECDE96-D686-47C0-863F-0038FB06730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8800" y="6513513"/>
            <a:ext cx="4306888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F5CAA1F-2CC1-4833-ABFF-8BDA9897438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AE47377-8170-441A-95E7-204D650947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80E9247-7A38-4918-9D46-CF10FCD0C7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35625" y="0"/>
            <a:ext cx="4308475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82A5C72F-326F-44A3-84AC-D866AEB369B6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325755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B7729E5-104C-4DC5-85C1-A56F312E081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5363" y="3257550"/>
            <a:ext cx="795655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43F0F589-F969-4015-9941-445EC2608B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430688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9619E4A5-43CA-4B48-82FE-F3BB2261CD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5625" y="6513513"/>
            <a:ext cx="4308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66EE0CA-5F8C-4DBF-96B5-FC302F2FDC2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F01B41-7392-492F-87E5-44F2A55114C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2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ce réservé de l'image des diapositives 1">
            <a:extLst>
              <a:ext uri="{FF2B5EF4-FFF2-40B4-BE49-F238E27FC236}">
                <a16:creationId xmlns:a16="http://schemas.microsoft.com/office/drawing/2014/main" id="{8BFEBB90-21B9-496D-819B-0F7214D18D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Espace réservé des notes 2">
            <a:extLst>
              <a:ext uri="{FF2B5EF4-FFF2-40B4-BE49-F238E27FC236}">
                <a16:creationId xmlns:a16="http://schemas.microsoft.com/office/drawing/2014/main" id="{E0FA6B5D-C029-4EE5-A04B-60DABCCD4A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>
              <a:latin typeface="Arial" panose="020B0604020202020204" pitchFamily="34" charset="0"/>
            </a:endParaRPr>
          </a:p>
        </p:txBody>
      </p:sp>
      <p:sp>
        <p:nvSpPr>
          <p:cNvPr id="53252" name="Espace réservé du numéro de diapositive 3">
            <a:extLst>
              <a:ext uri="{FF2B5EF4-FFF2-40B4-BE49-F238E27FC236}">
                <a16:creationId xmlns:a16="http://schemas.microsoft.com/office/drawing/2014/main" id="{D9F5A5F0-0B3D-4AE1-99BE-9F6616B7AA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50ADBB-5609-4137-9022-E3460807B3B4}" type="slidenum">
              <a:rPr lang="fr-FR" altLang="fr-FR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12</a:t>
            </a:fld>
            <a:endParaRPr lang="fr-FR" altLang="fr-FR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>
            <a:extLst>
              <a:ext uri="{FF2B5EF4-FFF2-40B4-BE49-F238E27FC236}">
                <a16:creationId xmlns:a16="http://schemas.microsoft.com/office/drawing/2014/main" id="{B5E54E47-424D-43DE-8ECA-2A2607B47E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Espace réservé des notes 2">
            <a:extLst>
              <a:ext uri="{FF2B5EF4-FFF2-40B4-BE49-F238E27FC236}">
                <a16:creationId xmlns:a16="http://schemas.microsoft.com/office/drawing/2014/main" id="{4084C8B1-501A-419F-8914-14D5EB0CB2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>
              <a:latin typeface="Arial" panose="020B0604020202020204" pitchFamily="34" charset="0"/>
            </a:endParaRPr>
          </a:p>
        </p:txBody>
      </p:sp>
      <p:sp>
        <p:nvSpPr>
          <p:cNvPr id="38916" name="Espace réservé du numéro de diapositive 3">
            <a:extLst>
              <a:ext uri="{FF2B5EF4-FFF2-40B4-BE49-F238E27FC236}">
                <a16:creationId xmlns:a16="http://schemas.microsoft.com/office/drawing/2014/main" id="{4AFB5936-2D23-4148-82D0-9AD7581A00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6882FA-F80D-4EE0-8C09-1C614DF81E3F}" type="slidenum">
              <a:rPr lang="fr-FR" altLang="fr-FR" smtClean="0"/>
              <a:pPr/>
              <a:t>25</a:t>
            </a:fld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7" descr="Université Paris Dauphine">
            <a:extLst>
              <a:ext uri="{FF2B5EF4-FFF2-40B4-BE49-F238E27FC236}">
                <a16:creationId xmlns:a16="http://schemas.microsoft.com/office/drawing/2014/main" id="{34B26B82-F28D-4852-A16D-2F6A919137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0497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709738" y="2076450"/>
            <a:ext cx="7059612" cy="601663"/>
          </a:xfrm>
        </p:spPr>
        <p:txBody>
          <a:bodyPr lIns="91440" tIns="45720" rIns="91440" bIns="45720" anchor="b"/>
          <a:lstStyle>
            <a:lvl1pPr>
              <a:defRPr sz="3200"/>
            </a:lvl1pPr>
          </a:lstStyle>
          <a:p>
            <a:r>
              <a:rPr lang="fr-FR"/>
              <a:t>Cliquez pour modifier le titre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09738" y="2609850"/>
            <a:ext cx="5868987" cy="938213"/>
          </a:xfrm>
        </p:spPr>
        <p:txBody>
          <a:bodyPr/>
          <a:lstStyle>
            <a:lvl1pPr marL="0" indent="0">
              <a:buFont typeface="Century Gothic" pitchFamily="34" charset="0"/>
              <a:buNone/>
              <a:defRPr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D6D033E-8484-4396-98E0-FD90B30D22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03D06267-A7C9-4ED6-BDB4-D4B0A83926BD}" type="datetime1">
              <a:rPr lang="en-GB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9716887-A2C3-42FF-AB12-812AFCEF58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/>
              <a:t>Toulouse - October, 5</a:t>
            </a:r>
          </a:p>
        </p:txBody>
      </p:sp>
    </p:spTree>
    <p:extLst>
      <p:ext uri="{BB962C8B-B14F-4D97-AF65-F5344CB8AC3E}">
        <p14:creationId xmlns:p14="http://schemas.microsoft.com/office/powerpoint/2010/main" val="4023045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D587723-9DBA-488A-B335-5124A6D37AC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DD3A1-91AF-44A5-A157-537CFF72EE6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58406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E7215EE-4E35-4370-AA9F-CF245A1A03E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847DF-FC66-4C9E-83A0-CD805CDDDF6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74167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2100" y="1211263"/>
            <a:ext cx="4249738" cy="5062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94238" y="1211263"/>
            <a:ext cx="4251325" cy="5062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1280515-247B-4AC4-BA11-C6327DC47B0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24C42-9597-4148-98A8-DE58C44D5EC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93290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F93036-570A-4B89-91FE-7E817B8E37C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834C3-3EBB-4B77-904D-2EE0D2E1D9E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56627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5F6AD87-13A7-41EB-BDEA-10F27F7B04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BCF22-86AE-48DC-8051-81EBEA423AC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03239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56BF082-07A2-4D76-A9D6-F0BDE1740BA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B417E-7352-4926-82BC-C704E4357A3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29306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0D4B95F-DF37-41BC-A3AF-FA291A97351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FEE02-8564-4661-8092-4CF8C0FBB0A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81633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5C44004-5B83-4C6E-9517-1F004CD0E25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BA145-9EDA-4B99-8ABE-477BEC38FE9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20826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D0112AD-B986-428D-946A-A05F133A5A8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9FFA4-5486-4BDA-86A8-B529374E368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33814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3388" y="141288"/>
            <a:ext cx="2162175" cy="6132512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92100" y="141288"/>
            <a:ext cx="6338888" cy="613251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09AA57C-F062-42AE-9BAC-4AAA144D048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0163-1CE3-4DE2-81D9-DEEAA73F658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81070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16138" y="141288"/>
            <a:ext cx="6080125" cy="66675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292100" y="1211263"/>
            <a:ext cx="8653463" cy="5062537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6A564CF-2BA0-4FE5-8FFD-4A3729B0A1F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40FB1-0F59-414B-BD5A-9DC3375CD7B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23534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7A69B2-4912-4AC6-AD51-0952798F6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5669C-E661-461F-B2FA-BBDC1C205175}" type="datetime1">
              <a:rPr lang="fr-FR" altLang="fr-FR"/>
              <a:pPr>
                <a:defRPr/>
              </a:pPr>
              <a:t>05/10/2021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BAA34A-0082-4CE1-847A-221F24400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2720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163CFF0-B03F-463F-B66A-1B20691FC3DA}"/>
              </a:ext>
            </a:extLst>
          </p:cNvPr>
          <p:cNvCxnSpPr/>
          <p:nvPr userDrawn="1"/>
        </p:nvCxnSpPr>
        <p:spPr>
          <a:xfrm>
            <a:off x="0" y="765175"/>
            <a:ext cx="9144000" cy="0"/>
          </a:xfrm>
          <a:prstGeom prst="line">
            <a:avLst/>
          </a:prstGeom>
          <a:ln w="15875" cap="flat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60265626-E35A-409D-941D-A294EAC21A8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C33A9093-EF6B-4115-A4BD-9B336536C1AD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>
            <a:lvl1pPr algn="ctr">
              <a:defRPr sz="2400" b="1" baseline="0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3AA1E4E-C57C-49CB-8E41-BB7A60BA0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4D49B-F058-4666-8BF8-DCE67D5B1DCE}" type="datetime1">
              <a:rPr lang="fr-FR" altLang="fr-FR"/>
              <a:pPr>
                <a:defRPr/>
              </a:pPr>
              <a:t>05/10/2021</a:t>
            </a:fld>
            <a:endParaRPr lang="fr-FR" alt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D3DB2821-D99F-402B-AD27-541F8DAA3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6468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4C72D1A2-CCF9-49AB-B529-0787C6D622A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18263"/>
            <a:ext cx="295275" cy="32385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D7D7F379-AE97-40BC-BCAB-F8CCFBF057C7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4AB1F54-9803-49A1-8D01-3EA2913A1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F730F-CDA0-4E9B-8C4F-0C89AF6F8C40}" type="datetime1">
              <a:rPr lang="fr-FR" altLang="fr-FR"/>
              <a:pPr>
                <a:defRPr/>
              </a:pPr>
              <a:t>05/10/2021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3F2F157-0E61-41CE-81E3-FB89BF47E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2457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C96B105-2C0D-4948-AD70-DC8679124F70}"/>
              </a:ext>
            </a:extLst>
          </p:cNvPr>
          <p:cNvCxnSpPr/>
          <p:nvPr userDrawn="1"/>
        </p:nvCxnSpPr>
        <p:spPr>
          <a:xfrm>
            <a:off x="0" y="836613"/>
            <a:ext cx="914400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5">
            <a:extLst>
              <a:ext uri="{FF2B5EF4-FFF2-40B4-BE49-F238E27FC236}">
                <a16:creationId xmlns:a16="http://schemas.microsoft.com/office/drawing/2014/main" id="{A79C4C2E-63C4-46A7-ACE2-78F730429E2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261A1ACB-E7C6-4649-B188-BB681BBF5EA1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1BC3900F-05EF-4418-BBD0-81764E53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D617C-0A27-4D52-A625-33BFBE6CEEC7}" type="datetime1">
              <a:rPr lang="fr-FR" altLang="fr-FR"/>
              <a:pPr>
                <a:defRPr/>
              </a:pPr>
              <a:t>05/10/2021</a:t>
            </a:fld>
            <a:endParaRPr lang="fr-FR" alt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A3E3C2EE-084F-443A-9F92-C6ECA8AD1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570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>
            <a:extLst>
              <a:ext uri="{FF2B5EF4-FFF2-40B4-BE49-F238E27FC236}">
                <a16:creationId xmlns:a16="http://schemas.microsoft.com/office/drawing/2014/main" id="{89B707FE-6C11-4EC9-93AF-4802331B325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CB588BD8-B55C-45BA-8923-7505BF12AF3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8" name="Connecteur droit 12">
            <a:extLst>
              <a:ext uri="{FF2B5EF4-FFF2-40B4-BE49-F238E27FC236}">
                <a16:creationId xmlns:a16="http://schemas.microsoft.com/office/drawing/2014/main" id="{5A3DE28E-D6C6-4E24-AC76-AB83FDDB1850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7CCE5C26-75E8-453F-921A-B02209AAA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9EF27-FEF3-4CDA-AB48-E25541E3496B}" type="datetime1">
              <a:rPr lang="fr-FR" altLang="fr-FR"/>
              <a:pPr>
                <a:defRPr/>
              </a:pPr>
              <a:t>05/10/2021</a:t>
            </a:fld>
            <a:endParaRPr lang="fr-FR" alt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01C77FEA-1454-402B-8E59-5E25A52E7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1635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>
            <a:extLst>
              <a:ext uri="{FF2B5EF4-FFF2-40B4-BE49-F238E27FC236}">
                <a16:creationId xmlns:a16="http://schemas.microsoft.com/office/drawing/2014/main" id="{8AE2ACBD-7A76-46DE-8C83-143D48B823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BD1C4B92-5D64-4609-9330-2EF594C03757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8224F30-88A3-4C00-9AE3-3C076B15B97C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9091C434-957E-42C5-8E9E-369D9F1C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FBB82-0018-421D-8F3F-8DEB169FA924}" type="datetime1">
              <a:rPr lang="fr-FR" altLang="fr-FR"/>
              <a:pPr>
                <a:defRPr/>
              </a:pPr>
              <a:t>05/10/2021</a:t>
            </a:fld>
            <a:endParaRPr lang="fr-FR" alt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C8982311-0C69-4EF1-A976-DC6E76FB4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20834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18CA3998-22D1-4867-A160-2C79FECDCDA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A8F28344-76E3-41F0-B277-852B2D0A5B54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" name="Espace réservé de la date 1">
            <a:extLst>
              <a:ext uri="{FF2B5EF4-FFF2-40B4-BE49-F238E27FC236}">
                <a16:creationId xmlns:a16="http://schemas.microsoft.com/office/drawing/2014/main" id="{7BBCC2B3-1954-4DF0-89A0-08B77D6B6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5BB7-5DAE-4C97-8B4D-79E5646A0A0C}" type="datetime1">
              <a:rPr lang="fr-FR" altLang="fr-FR"/>
              <a:pPr>
                <a:defRPr/>
              </a:pPr>
              <a:t>05/10/2021</a:t>
            </a:fld>
            <a:endParaRPr lang="fr-FR" altLang="fr-FR"/>
          </a:p>
        </p:txBody>
      </p:sp>
      <p:sp>
        <p:nvSpPr>
          <p:cNvPr id="4" name="Espace réservé du pied de page 2">
            <a:extLst>
              <a:ext uri="{FF2B5EF4-FFF2-40B4-BE49-F238E27FC236}">
                <a16:creationId xmlns:a16="http://schemas.microsoft.com/office/drawing/2014/main" id="{98C4F7C2-ED11-41C3-B49D-976F7E59F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7142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2BA59124-F74E-4BC6-BC7E-E5A9D7BC2D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4F2C293B-F613-4FE6-B240-C1F0C0933828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2C0F2FC1-CC38-4A11-A44C-72E93444C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C84FF-EDFC-49FB-9526-384950361104}" type="datetime1">
              <a:rPr lang="fr-FR" altLang="fr-FR"/>
              <a:pPr>
                <a:defRPr/>
              </a:pPr>
              <a:t>05/10/2021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9BE23519-52FE-49BA-B58F-492027D1F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350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330FB01B-42A4-43E7-8D2E-174F3BF2BC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DE83D27E-349E-45D4-BA9F-EEB74CAC4592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479A6FA1-B13E-4051-9E08-A50CE40F9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16DCC-2091-4A28-B0E4-DB4154759D8C}" type="datetime1">
              <a:rPr lang="fr-FR" altLang="fr-FR"/>
              <a:pPr>
                <a:defRPr/>
              </a:pPr>
              <a:t>05/10/2021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92D80159-CC4C-43EF-BE2E-A6B48A39C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5962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5D0C842A-C249-4C0A-9AA6-055AD90861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5EF74E77-A4CD-4B99-A76D-650E28A891AB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C2C20201-1433-4C55-8A42-C7D101D8C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09086-3EAD-446B-A6D2-0EB2DEAAB9A4}" type="datetime1">
              <a:rPr lang="fr-FR" altLang="fr-FR"/>
              <a:pPr>
                <a:defRPr/>
              </a:pPr>
              <a:t>05/10/2021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6A44BAA4-CE30-4C74-B2F3-0116B137D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7453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74941C0D-9083-4923-81D7-11A61144892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8EF8EB33-FF1E-490C-B754-A24BB3F066ED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A20208C-B1EC-4812-B009-712CB0B7A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07C99-FBAD-4806-938D-13BE5315D7C1}" type="datetime1">
              <a:rPr lang="fr-FR" altLang="fr-FR"/>
              <a:pPr>
                <a:defRPr/>
              </a:pPr>
              <a:t>05/10/2021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D51D2B0-7F8E-48B4-A133-64E1C0959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2668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re et 2 contenus sur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16138" y="141288"/>
            <a:ext cx="6080125" cy="66675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92100" y="1211263"/>
            <a:ext cx="4249738" cy="2454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94238" y="1211263"/>
            <a:ext cx="4251325" cy="2454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3"/>
          </p:nvPr>
        </p:nvSpPr>
        <p:spPr>
          <a:xfrm>
            <a:off x="292100" y="3817938"/>
            <a:ext cx="8653463" cy="24558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17A53F-2F85-4DCD-93EB-73778E74054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406F78C-046D-412E-8769-7ADCFE19500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94739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13A383-C513-4F1C-A405-4E17DD90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C6BB-4074-4691-B564-611C255744DF}" type="datetime1">
              <a:rPr lang="fr-FR"/>
              <a:pPr>
                <a:defRPr/>
              </a:pPr>
              <a:t>05/10/2021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18E2FE-7FD9-4714-91C6-97762EB3E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516BE3-581E-475C-9E5C-553453D95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688FCC9-A644-4745-A315-5F6C6243084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245775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7C95560-000A-4BEE-A09F-86E0F851BA97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6643BF9-F0C2-43E1-86E1-8B52F7D5E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07706-1372-4B1B-9C57-5E788C32E7D8}" type="datetime1">
              <a:rPr lang="fr-FR"/>
              <a:pPr>
                <a:defRPr/>
              </a:pPr>
              <a:t>05/10/2021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C9D5227A-3E27-43F3-8060-A2D5A7DBC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288193B-6E21-458C-9A1C-8A48AD19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224B-334D-4CD0-AA95-A29245AF5DD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888067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742D2E-1CBC-43F4-9D49-60FAFE989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FF703-6B7B-414F-BBB9-DD3890179061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DCB280-CF39-495D-8500-BABEFC3B0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23912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8117467-DEC6-480E-AB62-100E5523FD6C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6404EEE-89F1-41F1-8EB0-BF1C5008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3537B-8907-4BD4-9BA5-E67EE5B6B9E6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798A5015-721D-4B79-BC21-24F627C2A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C623152C-D6AD-4D3F-9CC4-05A2263E3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A3D38-8EFD-46DC-92B6-D4BA4969363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897513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0FFE588-4174-4DB5-A7AE-0CC3BCEF6FB1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D62C12AC-ABA5-4FC8-AF4A-F4474BED6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F05BD-DAEC-4F9C-9B40-0E23CD9A61A9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636AD276-82B1-449F-8EF1-B2FF6675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0519808F-53B7-45C9-9867-B923868FD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67964-2420-4113-AFF4-97E64487F5F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267440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8BEEC11-7532-4408-B059-2F573F98F13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F8007D77-1650-4BDF-850E-F37D8FC7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21EB4-C0C0-4799-AA83-D460171E4315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4ACFB8F5-2393-45C3-B4FA-C8BDCB02F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930669-4CB7-4B99-BC57-73F0970E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F3212-EF43-46E6-8434-7A16E102575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660159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F83D38BB-4C8F-4F25-88F1-4119D4B89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73E2F-9BA2-416A-A23E-5FE4FFD97992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403E82B4-CDBE-4D16-B3C6-8EDC021E8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3A7E2FE0-F81C-4BB7-B7D4-4B2AA9043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CD9B2-641B-4523-8B19-03C0CBB94B0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564728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754BEFDA-85B3-46DC-8606-F065482CCC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B66B85C1-ED95-4FB1-B710-557E741D71C7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3689FB45-15AB-4EE4-94FA-6C652FD16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AC11F-4158-47B3-B79C-3C13811FBE2D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648FCA4B-B28D-459B-BC8B-2245E1238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3981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6EC2E4A-EBBF-4FBB-ACA1-56EEFDCA4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4F386-D887-46B1-919D-A4258A0E0E3C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515ED96-4635-4E19-AB44-D5F4637AE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4B6F0E5-7ABF-4635-945C-275E68A47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5264C-5929-4F8F-9FC2-359E29C902D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372837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7392599-3C39-40FB-94F5-0488BDF93036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6C730E1-8720-47BC-87D0-578734C42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54899-0599-490C-87CD-929E818D1A3D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B9BF96CD-A50B-4B8E-8141-D032DE66E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116B22B-640D-4D0B-AD65-129B07FD8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99E70-85F1-483B-A17E-40A40CC24CC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882822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13CE79-7641-40CF-B235-FFF8B855C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99AD2-D7B5-4C1A-9C23-B5A58F2CF627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97C9E9-A3A3-4C90-8D4F-51EEF5FF5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B6F046-1232-4D1D-ACFC-E95A8C68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32F06-C0BC-4E54-9ABA-501037E3E5E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23436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0B18E-EEAB-4E31-994C-FCB7C4C6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80B86-5F1E-42D8-9C30-C59A16D12E6B}" type="datetime1">
              <a:rPr lang="fr-FR"/>
              <a:pPr>
                <a:defRPr/>
              </a:pPr>
              <a:t>05/10/2021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86857C-E89D-4876-842B-7B198C3D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52A95-AB32-4A3E-8821-33B41ADF8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F6374EB-1E8E-4472-81DF-33273336FC3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62744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4EFB72D-BA59-4A4B-B8C6-4D66F619D49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F95C0B6-A18F-47FC-B8EF-BC4310BF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BCCC-CF02-424F-A5E0-D86895D5E632}" type="datetime1">
              <a:rPr lang="fr-FR"/>
              <a:pPr>
                <a:defRPr/>
              </a:pPr>
              <a:t>05/10/2021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7AADE98-D7B5-47A9-A6F5-2A46423AE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3F736ED-6FA5-43E8-9F3B-B4463950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40675CB-BACD-451D-85C2-068F714F2D7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22369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3AD4E7-51E1-49C2-A216-529944E8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BD208-78AE-442A-894A-0293CA8B83E8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2D2E93-1458-418E-8ACE-A9915B54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9469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0712607-1343-46B0-824B-3C7E6B147BF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4F8EE2A-01D6-4691-9E67-DA1DCCE0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7E3A-43E8-45EE-A0AD-236160E466E0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51EDD30B-DAFE-43B4-87E8-00DC8C6A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1476830A-A0CD-499E-AF9A-1EE95DAB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331645C-7BCA-42EC-B99F-BE21DC07E4A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1716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E4C2DD2-6288-4DFF-95BD-A71D77243F2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09388A3D-6C54-4F9D-95CE-09E909DD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A574-6C6F-49B7-921B-0527581D2E57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9EED84F2-44C3-4C8C-BCEC-A759B9BE3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1B7D7A5E-3BD0-47A8-AE6C-AB4A45C2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5EB0F52-FA8E-41CA-BF41-216B3C03E5A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344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5A642E4-4BA5-4609-93C7-4D537AB9E2B2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7F8CABC8-169E-4083-8077-B503D5A4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AA48-7E57-48CD-AD46-3727401FCBBE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973DA94E-133D-4CD4-A33F-B78DB3FF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D4291C-8AB3-40EC-A9B1-1A0D8459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69D7FE7-7A05-48F4-A142-9DEAFE13309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06215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65D765D2-B04E-463D-B11B-1D12E4EEB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8C74B-62C1-4335-A39C-3A9CE8993364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9632952-BEAA-4059-9518-A691E1A12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EA662B0-7B02-4004-A6D5-E25442A7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3C3A5-1E35-41B1-A453-234245C3C9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06085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5E8FBA7C-9FB6-484B-BB9D-745EB2061A3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C3403E7-CE3E-4B64-8135-40A98753CB4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6F52610C-64C7-4DB7-B929-61A38AF55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D1908-23AF-48F4-85D8-53349003FD3F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1FCE5AC-4205-407A-9B10-20FD0BFC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5372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69621EE-F28E-45B5-BC09-50FB43F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31496-B128-415D-9108-DAE6A6B2B09C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6E49B1E-04B3-4C88-8499-95B2463C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3CB84CE-F191-4A0D-8A15-98D731DB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44022-CBF9-4BD3-BAFA-4C3A0C98F1C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87740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80C732A-7425-4BA5-BE6D-7EF1EFFC566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DF8869D-B9C3-4227-BDF6-D52A51A1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3F2C1-EA1F-4A7B-B9A0-52DFE4C96529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4032F05-AF67-40B5-AFF3-10C70261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419E682-4277-4CDC-93D5-AEBD92C37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CFFDFCD-593F-43E2-B552-625F92DE305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53831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0FB42B-E38A-4DC2-ABDE-E2851BD0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6D4B2-6F54-47DA-88F0-15B29E25E983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36BC07-5AB9-4291-BBA0-96AF0E28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DF2587-1D30-4EA8-9241-58C89BD5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3A67E-04B3-433A-8503-EA0B0783640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441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05/10/2021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7450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05/10/2021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89589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05/10/2021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14087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05/10/2021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7718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05/10/2021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33842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05/10/2021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2581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05/10/2021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0105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05/10/2021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98966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05/10/2021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140845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05/10/2021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39743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05/10/2021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76191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05/10/2021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37106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>
            <a:noAutofit/>
          </a:bodyPr>
          <a:lstStyle>
            <a:lvl1pPr algn="l">
              <a:defRPr sz="18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450"/>
              </a:spcAft>
              <a:buFont typeface="Wingdings" pitchFamily="2" charset="2"/>
              <a:buChar char="§"/>
              <a:defRPr sz="1500"/>
            </a:lvl1pPr>
            <a:lvl2pPr>
              <a:spcAft>
                <a:spcPts val="450"/>
              </a:spcAft>
              <a:defRPr sz="135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05/10/2021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691332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05/10/2021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93940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1800"/>
            </a:lvl1pPr>
            <a:lvl2pPr marL="557199" indent="-214308">
              <a:buClrTx/>
              <a:buFont typeface="Calibri" panose="020F0502020204030204" pitchFamily="34" charset="0"/>
              <a:buChar char="‒"/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1800"/>
            </a:lvl1pPr>
            <a:lvl2pPr marL="557199" indent="-214308">
              <a:buClrTx/>
              <a:buFont typeface="Calibri" panose="020F0502020204030204" pitchFamily="34" charset="0"/>
              <a:buChar char="‒"/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05/10/2021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854894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05/10/2021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92117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05/10/2021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 sz="18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6222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05/10/2021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07573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6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9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05/10/2021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99867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05/10/2021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09965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05/10/2021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42030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05/10/2021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49513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F783C8-F0A1-4AC5-860A-5B09EF16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C801D-4C49-4393-82FE-B2098CC8F815}" type="datetime1">
              <a:rPr lang="fr-FR"/>
              <a:pPr>
                <a:defRPr/>
              </a:pPr>
              <a:t>05/10/2021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452381-979D-48BA-9A8C-716FFEE41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72291B-70BF-4D59-8496-F90A3FF4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33D1507-2F5E-46C8-9F06-6AE443D75367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407301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53A7FAA-2226-40A6-AAB0-92A932DF464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CE79833-BAF2-4D27-BE2F-873E8749A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8D399-934C-45D1-A1A8-759E9E00C55E}" type="datetime1">
              <a:rPr lang="fr-FR"/>
              <a:pPr>
                <a:defRPr/>
              </a:pPr>
              <a:t>05/10/2021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2CE3071-D8C6-4E3E-9733-0EA2D6FD7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0EA1928-76FA-4F9F-9437-5E61D921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3EB2826-3DA2-4C44-88C1-B7B03627766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106930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71E35E-3C20-4A07-AB0D-56E68988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4B8D7-D1C4-4019-9546-E82E439BBA56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CAD102-54FC-466E-BBBB-F02AA6E72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89517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D4D2D70-527D-44F3-B340-5DBEB9313B17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18A53202-624F-4C54-8351-E068C19E4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55863-BF21-4B60-95CF-26D5ACE411DC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1DFB3F39-9075-4AE3-9382-09B226F28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25AC7F8A-382C-4E85-A7FE-9E8AD6FD0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A362C46-7201-4F3A-B0DD-4C37C46EE15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81055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420697D-CF33-4726-9898-A6A9A74260A8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C2C9EB9B-A837-4717-B9AF-81142E98D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FF27E-CFB7-4E8E-A559-CF7D8626FAF0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B7C58108-2431-4388-BA45-D024532FD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9A121D14-B883-4631-8711-3D6C2BDAC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0F611B3-3765-428B-A3F6-1392D8E98266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82533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4DE40D3-1DC4-481F-BC4C-57FECCA18E0C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5DB4C48D-2FA5-43CC-A991-9EB3CE407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82338-933B-4F88-B48C-4F39B9D86C8B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5E993FFE-9D99-49DD-8526-39AF9CE42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0E98B-077F-4E26-AD82-6C565D872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AC2C6C1-4769-4411-A715-FB8AC407E07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11987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12540794-9ACA-4472-802E-6F4D00A9D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5D3B6-096B-4966-8B8E-40049953DA92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3C2BAED8-3700-4B20-9E9E-9703F1962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77EE6A5C-B647-4DB9-A76F-67288FE22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F3F7A-7BF0-4FE3-80E0-D234E05F088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096854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31319B9A-1C44-4BDC-AEE0-4A61A264E0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1B80A849-1FE0-4D94-9081-C761E276BF14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23F912AF-2C92-40B5-8E35-24ADAEB72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6C5E9-297A-41E1-A97F-D9769FF68DE9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E3BDE4E1-366D-455E-BA1D-4EE9BE852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0362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489FAA2-B18E-40DA-8E52-AB7D26C91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6D3E1-178D-4203-942C-80F40F0B2452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A525507E-A7CF-434D-8F10-916226CB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0260EEC-A948-4B16-9CF7-725DBBA48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511E3-012A-44D9-B9C2-D185F5A5449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261992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12AF8C5-2D89-4704-9321-DBA94C8FEBA0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E611D51-B6BF-4140-912B-BA332144E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9AB0E-E7D7-490A-8A76-A816F991C4EB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B01BBC2-FB4E-468C-8117-735F450D3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449D72E-0232-4248-8768-7E0ED71E1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DF3C9A3-253C-4146-94F6-4DFC2B8ED79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561186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5CCE52-336E-4AE8-B590-FBF3B32FD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CF2AB-70CC-4182-BE5B-6043B0A254AF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731D37-F66F-4AE1-9497-600121EB5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7763B5-E2D9-49DE-BA34-5D7B8A8BD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E6EE2-0440-4C4A-B5C3-3F2D816A02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6929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BA666D9-53F4-4F2D-A4FF-D6A127EFCC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116138" y="141288"/>
            <a:ext cx="608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fr-FR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1908D0A-6DCB-4646-896A-436F0C3DEC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92100" y="1211263"/>
            <a:ext cx="8653463" cy="50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612183F-E3BB-4FDB-86F3-070D4DD3FF0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52413" y="6396038"/>
            <a:ext cx="269875" cy="269875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54000" tIns="10800" rIns="54000" bIns="10800" numCol="1" anchor="ctr" anchorCtr="1" compatLnSpc="1">
            <a:prstTxWarp prst="textNoShape">
              <a:avLst/>
            </a:prstTxWarp>
          </a:bodyPr>
          <a:lstStyle>
            <a:lvl1pPr algn="r" eaLnBrk="1" hangingPunct="1">
              <a:defRPr sz="10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B6C61E9-6390-4814-A1F6-4889FE2A99B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029" name="Rectangle 25">
            <a:extLst>
              <a:ext uri="{FF2B5EF4-FFF2-40B4-BE49-F238E27FC236}">
                <a16:creationId xmlns:a16="http://schemas.microsoft.com/office/drawing/2014/main" id="{5BDC8619-83BC-445F-9A46-DE269CE97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8500" y="6381750"/>
            <a:ext cx="64262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z="1400" i="1">
              <a:solidFill>
                <a:srgbClr val="000000"/>
              </a:solidFill>
            </a:endParaRPr>
          </a:p>
        </p:txBody>
      </p:sp>
      <p:sp>
        <p:nvSpPr>
          <p:cNvPr id="2" name="Line 41">
            <a:extLst>
              <a:ext uri="{FF2B5EF4-FFF2-40B4-BE49-F238E27FC236}">
                <a16:creationId xmlns:a16="http://schemas.microsoft.com/office/drawing/2014/main" id="{D40B735A-1887-41F8-B072-B03F2D93557C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0" y="808038"/>
            <a:ext cx="9144000" cy="0"/>
          </a:xfrm>
          <a:prstGeom prst="line">
            <a:avLst/>
          </a:prstGeom>
          <a:noFill/>
          <a:ln w="2540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17" r:id="rId1"/>
    <p:sldLayoutId id="2147485499" r:id="rId2"/>
    <p:sldLayoutId id="2147485500" r:id="rId3"/>
    <p:sldLayoutId id="2147485501" r:id="rId4"/>
    <p:sldLayoutId id="2147485502" r:id="rId5"/>
    <p:sldLayoutId id="2147485503" r:id="rId6"/>
    <p:sldLayoutId id="2147485504" r:id="rId7"/>
    <p:sldLayoutId id="2147485505" r:id="rId8"/>
    <p:sldLayoutId id="2147485506" r:id="rId9"/>
    <p:sldLayoutId id="2147485507" r:id="rId10"/>
    <p:sldLayoutId id="2147485508" r:id="rId11"/>
    <p:sldLayoutId id="2147485509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</a:defRPr>
      </a:lvl9pPr>
    </p:titleStyle>
    <p:bodyStyle>
      <a:lvl1pPr marL="263525" indent="-263525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Century Gothic" panose="020B0502020202020204" pitchFamily="34" charset="0"/>
        <a:buChar char="■"/>
        <a:tabLst>
          <a:tab pos="263525" algn="l"/>
          <a:tab pos="627063" algn="l"/>
        </a:tabLst>
        <a:defRPr sz="2400" b="1">
          <a:solidFill>
            <a:srgbClr val="000000"/>
          </a:solidFill>
          <a:latin typeface="+mn-lt"/>
          <a:ea typeface="+mn-ea"/>
          <a:cs typeface="+mn-cs"/>
        </a:defRPr>
      </a:lvl1pPr>
      <a:lvl2pPr marL="715963" indent="-273050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ü"/>
        <a:tabLst>
          <a:tab pos="263525" algn="l"/>
          <a:tab pos="627063" algn="l"/>
        </a:tabLst>
        <a:defRPr sz="2200">
          <a:solidFill>
            <a:schemeClr val="tx1"/>
          </a:solidFill>
          <a:latin typeface="+mn-lt"/>
        </a:defRPr>
      </a:lvl2pPr>
      <a:lvl3pPr marL="1071563" indent="-1762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•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3pPr>
      <a:lvl4pPr marL="1519238" indent="-201613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Font typeface="Wingdings" panose="05000000000000000000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4pPr>
      <a:lvl5pPr marL="1876425" indent="-1778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Font typeface="Wingdings" panose="05000000000000000000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5pPr>
      <a:lvl6pPr marL="2333625" indent="-1778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6pPr>
      <a:lvl7pPr marL="2790825" indent="-1778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7pPr>
      <a:lvl8pPr marL="3248025" indent="-1778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8pPr>
      <a:lvl9pPr marL="3705225" indent="-177800" algn="l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§"/>
        <a:tabLst>
          <a:tab pos="263525" algn="l"/>
          <a:tab pos="627063" algn="l"/>
        </a:tabLst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>
            <a:extLst>
              <a:ext uri="{FF2B5EF4-FFF2-40B4-BE49-F238E27FC236}">
                <a16:creationId xmlns:a16="http://schemas.microsoft.com/office/drawing/2014/main" id="{47D32018-109E-420E-AF3F-21E0BBE2901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79613" y="115888"/>
            <a:ext cx="547211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2051" name="Espace réservé du texte 2">
            <a:extLst>
              <a:ext uri="{FF2B5EF4-FFF2-40B4-BE49-F238E27FC236}">
                <a16:creationId xmlns:a16="http://schemas.microsoft.com/office/drawing/2014/main" id="{677D6DB9-4597-4F24-93ED-ABBE081BB8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8BB65C-21ED-44C7-920E-860A74841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6DBACE-091D-4489-B6D3-F50E79DC9958}" type="datetime1">
              <a:rPr lang="fr-FR" altLang="fr-FR"/>
              <a:pPr>
                <a:defRPr/>
              </a:pPr>
              <a:t>05/10/2021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B6A06F-75C6-44CF-B009-5DEDD143D2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10" r:id="rId1"/>
    <p:sldLayoutId id="2147485518" r:id="rId2"/>
    <p:sldLayoutId id="2147485519" r:id="rId3"/>
    <p:sldLayoutId id="2147485520" r:id="rId4"/>
    <p:sldLayoutId id="2147485521" r:id="rId5"/>
    <p:sldLayoutId id="2147485522" r:id="rId6"/>
    <p:sldLayoutId id="2147485523" r:id="rId7"/>
    <p:sldLayoutId id="2147485524" r:id="rId8"/>
    <p:sldLayoutId id="2147485525" r:id="rId9"/>
    <p:sldLayoutId id="2147485526" r:id="rId10"/>
    <p:sldLayoutId id="2147485527" r:id="rId11"/>
    <p:sldLayoutId id="2147485528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>
            <a:extLst>
              <a:ext uri="{FF2B5EF4-FFF2-40B4-BE49-F238E27FC236}">
                <a16:creationId xmlns:a16="http://schemas.microsoft.com/office/drawing/2014/main" id="{A3B5F169-CE6D-4860-9BF1-ADCC12FF76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3075" name="Espace réservé du texte 2">
            <a:extLst>
              <a:ext uri="{FF2B5EF4-FFF2-40B4-BE49-F238E27FC236}">
                <a16:creationId xmlns:a16="http://schemas.microsoft.com/office/drawing/2014/main" id="{8DF30DB2-7A3F-4FFD-9572-A610A99166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8C0FFF-852F-4FF7-9385-7CD1E0F1F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B42C23-F598-4A66-94B2-71AD3BC0E274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E8B848-6A7B-4B42-AE92-8F636DF45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57F456C-92A4-4469-AE96-0DF5CF461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rgbClr val="7F7F7F"/>
                </a:solidFill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fld id="{C759E639-B116-47E3-B83B-B23A1C15AFF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532" r:id="rId4"/>
    <p:sldLayoutId id="2147485533" r:id="rId5"/>
    <p:sldLayoutId id="2147485534" r:id="rId6"/>
    <p:sldLayoutId id="2147485511" r:id="rId7"/>
    <p:sldLayoutId id="2147485535" r:id="rId8"/>
    <p:sldLayoutId id="2147485512" r:id="rId9"/>
    <p:sldLayoutId id="2147485536" r:id="rId10"/>
    <p:sldLayoutId id="214748551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078C86EC-E8EF-427F-A4C6-4FEBE0D55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83D0D08-D1DC-47DD-99A9-608974B45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C42AFF-BFFA-4DBB-B1E7-449C40536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C30CC4-81A6-478F-B937-06ED4F8F6979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40DDC0-6BE0-449E-A3A8-6E53CF6CF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F4B6D0E-6079-44C7-B4BE-6C247E3D1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4870BC2-B40B-48AE-9895-665E61B9693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37" r:id="rId1"/>
    <p:sldLayoutId id="2147485538" r:id="rId2"/>
    <p:sldLayoutId id="2147485539" r:id="rId3"/>
    <p:sldLayoutId id="2147485540" r:id="rId4"/>
    <p:sldLayoutId id="2147485541" r:id="rId5"/>
    <p:sldLayoutId id="2147485542" r:id="rId6"/>
    <p:sldLayoutId id="2147485514" r:id="rId7"/>
    <p:sldLayoutId id="2147485543" r:id="rId8"/>
    <p:sldLayoutId id="2147485515" r:id="rId9"/>
    <p:sldLayoutId id="2147485544" r:id="rId10"/>
    <p:sldLayoutId id="21474855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05/10/2021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6643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46" r:id="rId1"/>
    <p:sldLayoutId id="2147485547" r:id="rId2"/>
    <p:sldLayoutId id="2147485548" r:id="rId3"/>
    <p:sldLayoutId id="2147485549" r:id="rId4"/>
    <p:sldLayoutId id="2147485550" r:id="rId5"/>
    <p:sldLayoutId id="2147485551" r:id="rId6"/>
    <p:sldLayoutId id="2147485552" r:id="rId7"/>
    <p:sldLayoutId id="2147485553" r:id="rId8"/>
    <p:sldLayoutId id="2147485554" r:id="rId9"/>
    <p:sldLayoutId id="2147485555" r:id="rId10"/>
    <p:sldLayoutId id="214748555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7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05/10/2021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674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58" r:id="rId1"/>
    <p:sldLayoutId id="2147485559" r:id="rId2"/>
    <p:sldLayoutId id="2147485560" r:id="rId3"/>
    <p:sldLayoutId id="2147485561" r:id="rId4"/>
    <p:sldLayoutId id="2147485562" r:id="rId5"/>
    <p:sldLayoutId id="2147485563" r:id="rId6"/>
    <p:sldLayoutId id="2147485564" r:id="rId7"/>
    <p:sldLayoutId id="2147485565" r:id="rId8"/>
    <p:sldLayoutId id="2147485566" r:id="rId9"/>
    <p:sldLayoutId id="2147485567" r:id="rId10"/>
    <p:sldLayoutId id="214748556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5pPr>
      <a:lvl6pPr marL="342892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5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>
            <a:extLst>
              <a:ext uri="{FF2B5EF4-FFF2-40B4-BE49-F238E27FC236}">
                <a16:creationId xmlns:a16="http://schemas.microsoft.com/office/drawing/2014/main" id="{9F70D41B-4671-4B2E-B8CF-3670FE58E6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3075" name="Espace réservé du texte 2">
            <a:extLst>
              <a:ext uri="{FF2B5EF4-FFF2-40B4-BE49-F238E27FC236}">
                <a16:creationId xmlns:a16="http://schemas.microsoft.com/office/drawing/2014/main" id="{5FE3589C-804C-43C2-A8CD-243B1DA15B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C43D0B-CDCB-4C96-9AB3-A5E41FBA8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863D01-3DCA-462E-9607-1C7D40C42059}" type="datetime1">
              <a:rPr lang="fr-FR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6F6D0E-678D-4772-A777-08DCF9B0A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A796517-BD58-4885-881F-C0FD2D51E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5232AFF-3AFE-4F01-B166-6BB9A76BD2B7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4271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70" r:id="rId1"/>
    <p:sldLayoutId id="2147485571" r:id="rId2"/>
    <p:sldLayoutId id="2147485572" r:id="rId3"/>
    <p:sldLayoutId id="2147485573" r:id="rId4"/>
    <p:sldLayoutId id="2147485574" r:id="rId5"/>
    <p:sldLayoutId id="2147485575" r:id="rId6"/>
    <p:sldLayoutId id="2147485576" r:id="rId7"/>
    <p:sldLayoutId id="2147485577" r:id="rId8"/>
    <p:sldLayoutId id="2147485578" r:id="rId9"/>
    <p:sldLayoutId id="2147485579" r:id="rId10"/>
    <p:sldLayoutId id="214748558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diac.ornl.gov/trends/emis/meth_reg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lobalcarbonproject.org/carbonbudget/" TargetMode="External"/><Relationship Id="rId5" Type="http://schemas.openxmlformats.org/officeDocument/2006/relationships/hyperlink" Target="https://doi.org/10.5194/essd-2017-123" TargetMode="External"/><Relationship Id="rId4" Type="http://schemas.openxmlformats.org/officeDocument/2006/relationships/hyperlink" Target="http://www.esrl.noaa.gov/gmd/ccgg/trends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urworldindata.org/land-us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www.ipcc.ch/site/assets/uploads/sites/4/2020/07/03_Technical-Summary-TS_V2.pdf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o.org/3/ca9825en/CA9825EN.pdf" TargetMode="External"/><Relationship Id="rId2" Type="http://schemas.openxmlformats.org/officeDocument/2006/relationships/hyperlink" Target="https://www.ipbes.net/global-assessment-report-biodiversity-ecosystem-service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uroparl.europa.eu/thinktank/en/document.html?reference=IPOL_STU(2020)629214" TargetMode="External"/><Relationship Id="rId4" Type="http://schemas.openxmlformats.org/officeDocument/2006/relationships/hyperlink" Target="https://ec.europa.eu/food/farm2fork_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492BEA4-3065-4256-9701-D27D5D01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2853199-8F82-4A6E-834D-5B180D4D0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08" y="6340134"/>
            <a:ext cx="885698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Master Energie-Finances-Carbone	                               Christian de Perthuis	                     </a:t>
            </a:r>
            <a:r>
              <a:rPr lang="fr-FR" altLang="fr-FR" sz="1600" dirty="0">
                <a:latin typeface="Arial Narrow" panose="020B0606020202030204" pitchFamily="34" charset="0"/>
                <a:cs typeface="Arial" charset="0"/>
              </a:rPr>
              <a:t> 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6 octobre 2021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507B45-E580-405E-A795-14AC3A17B273}"/>
              </a:ext>
            </a:extLst>
          </p:cNvPr>
          <p:cNvSpPr txBox="1"/>
          <p:nvPr/>
        </p:nvSpPr>
        <p:spPr>
          <a:xfrm>
            <a:off x="0" y="3296699"/>
            <a:ext cx="90004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600" b="1" dirty="0">
                <a:solidFill>
                  <a:srgbClr val="4F81BD">
                    <a:lumMod val="75000"/>
                  </a:srgbClr>
                </a:solidFill>
                <a:latin typeface="Arial" charset="0"/>
                <a:cs typeface="Arial" charset="0"/>
              </a:rPr>
              <a:t>Transition agroécologique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: </a:t>
            </a:r>
            <a:r>
              <a:rPr lang="fr-FR" sz="2600" b="1" dirty="0">
                <a:solidFill>
                  <a:srgbClr val="4F81BD">
                    <a:lumMod val="75000"/>
                  </a:srgbClr>
                </a:solidFill>
                <a:latin typeface="Arial" charset="0"/>
                <a:cs typeface="Arial" charset="0"/>
              </a:rPr>
              <a:t>investir dans l’abondance</a:t>
            </a:r>
            <a:endParaRPr kumimoji="0" lang="fr-FR" sz="26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Economie du changement climatique  : Séance 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4B9E0A-1E65-4ED2-8A42-00337D871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32" y="5488913"/>
            <a:ext cx="2443560" cy="8103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56EEC0-9723-4AAC-B0D0-3A96D92B5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5158" y="1577940"/>
            <a:ext cx="521017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87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F1B12-4FCC-4A4E-9AFE-739D71E1571E}" type="slidenum">
              <a:rPr kumimoji="0" lang="fr-FR" altLang="fr-FR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altLang="fr-FR" sz="1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du cours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11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 : ce que l’on sait 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transition énergétique : un problème de rationnement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transition agroécologique : réinvestir dans l’abondance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accélérer ? 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F1B12-4FCC-4A4E-9AFE-739D71E1571E}" type="slidenum">
              <a:rPr kumimoji="0" lang="fr-FR" altLang="fr-FR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altLang="fr-FR" sz="1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de la séance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11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1800"/>
              </a:spcBef>
              <a:spcAft>
                <a:spcPts val="66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Puits de carbone : le rôle de la biodiversité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66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changements d’usage des sols : la déforestation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54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L’enjeu agricole et alimentaire</a:t>
            </a: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  <p:extLst>
      <p:ext uri="{BB962C8B-B14F-4D97-AF65-F5344CB8AC3E}">
        <p14:creationId xmlns:p14="http://schemas.microsoft.com/office/powerpoint/2010/main" val="250755957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id="{79054525-6698-4B7B-8FF3-189974732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820738"/>
            <a:ext cx="9144000" cy="539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ZoneTexte 1">
            <a:extLst>
              <a:ext uri="{FF2B5EF4-FFF2-40B4-BE49-F238E27FC236}">
                <a16:creationId xmlns:a16="http://schemas.microsoft.com/office/drawing/2014/main" id="{972DE44D-31F3-43B2-9977-A8B265456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4463"/>
            <a:ext cx="91440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Brève histoire d’une rescapée : la loutre de mer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3D09FD-8AD1-443B-BCBE-8DF8FB8A875C}"/>
              </a:ext>
            </a:extLst>
          </p:cNvPr>
          <p:cNvSpPr/>
          <p:nvPr/>
        </p:nvSpPr>
        <p:spPr>
          <a:xfrm>
            <a:off x="4572000" y="5280024"/>
            <a:ext cx="4422775" cy="15144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6D72E9-8A70-4465-A337-142A8CB1E7B0}"/>
              </a:ext>
            </a:extLst>
          </p:cNvPr>
          <p:cNvSpPr txBox="1"/>
          <p:nvPr/>
        </p:nvSpPr>
        <p:spPr>
          <a:xfrm>
            <a:off x="4429125" y="5437186"/>
            <a:ext cx="472122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chemeClr val="tx2">
                    <a:lumMod val="75000"/>
                  </a:schemeClr>
                </a:solidFill>
              </a:rPr>
              <a:t>Quand la loutre de mer est      pourchassée, l’océan stocke </a:t>
            </a:r>
          </a:p>
          <a:p>
            <a:pPr algn="ctr">
              <a:defRPr/>
            </a:pPr>
            <a:r>
              <a:rPr lang="fr-FR" sz="2400" b="1" dirty="0">
                <a:solidFill>
                  <a:schemeClr val="tx2">
                    <a:lumMod val="75000"/>
                  </a:schemeClr>
                </a:solidFill>
              </a:rPr>
              <a:t> de moins en moins de CO</a:t>
            </a:r>
            <a:r>
              <a:rPr lang="fr-FR" sz="2400" b="1" baseline="-25000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fr-FR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re 1">
            <a:extLst>
              <a:ext uri="{FF2B5EF4-FFF2-40B4-BE49-F238E27FC236}">
                <a16:creationId xmlns:a16="http://schemas.microsoft.com/office/drawing/2014/main" id="{6640ED6F-6B07-482A-A866-F3A93316F2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41288"/>
            <a:ext cx="9144000" cy="666750"/>
          </a:xfrm>
        </p:spPr>
        <p:txBody>
          <a:bodyPr/>
          <a:lstStyle/>
          <a:p>
            <a:pPr algn="ctr"/>
            <a:r>
              <a:rPr lang="fr-FR" altLang="fr-FR" sz="2400"/>
              <a:t>Une vision globale des puits de carbone</a:t>
            </a:r>
          </a:p>
        </p:txBody>
      </p:sp>
      <p:sp>
        <p:nvSpPr>
          <p:cNvPr id="43011" name="Espace réservé du numéro de diapositive 3">
            <a:extLst>
              <a:ext uri="{FF2B5EF4-FFF2-40B4-BE49-F238E27FC236}">
                <a16:creationId xmlns:a16="http://schemas.microsoft.com/office/drawing/2014/main" id="{FB7CB006-04E3-467A-B2ED-82C05D4FF60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C0EC21-1D81-4118-AB9F-348030E69B52}" type="slidenum">
              <a:rPr lang="fr-FR" altLang="fr-FR" smtClean="0">
                <a:solidFill>
                  <a:srgbClr val="FFFFFF"/>
                </a:solidFill>
                <a:cs typeface="Arial" panose="020B0604020202020204" pitchFamily="34" charset="0"/>
              </a:rPr>
              <a:pPr/>
              <a:t>5</a:t>
            </a:fld>
            <a:endParaRPr lang="fr-FR" altLang="fr-FR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43012" name="Picture Placeholder 3">
            <a:extLst>
              <a:ext uri="{FF2B5EF4-FFF2-40B4-BE49-F238E27FC236}">
                <a16:creationId xmlns:a16="http://schemas.microsoft.com/office/drawing/2014/main" id="{C91C218E-C7FA-4907-BF69-89C91E34B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912813"/>
            <a:ext cx="6269038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>
            <a:extLst>
              <a:ext uri="{FF2B5EF4-FFF2-40B4-BE49-F238E27FC236}">
                <a16:creationId xmlns:a16="http://schemas.microsoft.com/office/drawing/2014/main" id="{3197EFD8-BDBE-4A82-9221-C747CA168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8763" y="6069013"/>
            <a:ext cx="3805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1200" b="1">
                <a:solidFill>
                  <a:srgbClr val="0070C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Source: </a:t>
            </a:r>
            <a:r>
              <a:rPr lang="en-GB" altLang="en-US" sz="1200" b="1">
                <a:solidFill>
                  <a:srgbClr val="0070C0"/>
                </a:solidFill>
                <a:ea typeface="MS PGothic" panose="020B0600070205080204" pitchFamily="34" charset="-128"/>
                <a:cs typeface="Arial" panose="020B0604020202020204" pitchFamily="34" charset="0"/>
                <a:hlinkClick r:id="rId3"/>
              </a:rPr>
              <a:t>CDIAC</a:t>
            </a:r>
            <a:r>
              <a:rPr lang="en-GB" altLang="en-US" sz="1200" b="1">
                <a:solidFill>
                  <a:srgbClr val="0070C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; </a:t>
            </a:r>
            <a:r>
              <a:rPr lang="en-GB" altLang="en-US" sz="1200" b="1">
                <a:solidFill>
                  <a:srgbClr val="0070C0"/>
                </a:solidFill>
                <a:ea typeface="MS PGothic" panose="020B0600070205080204" pitchFamily="34" charset="-128"/>
                <a:cs typeface="Arial" panose="020B0604020202020204" pitchFamily="34" charset="0"/>
                <a:hlinkClick r:id="rId4"/>
              </a:rPr>
              <a:t>NOAA-ESRL</a:t>
            </a:r>
            <a:r>
              <a:rPr lang="en-GB" altLang="en-US" sz="1200" b="1">
                <a:solidFill>
                  <a:srgbClr val="0070C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; </a:t>
            </a:r>
            <a:r>
              <a:rPr lang="en-GB" altLang="en-US" sz="1200" b="1">
                <a:solidFill>
                  <a:srgbClr val="0070C0"/>
                </a:solidFill>
                <a:ea typeface="MS PGothic" panose="020B0600070205080204" pitchFamily="34" charset="-128"/>
                <a:cs typeface="Arial" panose="020B0604020202020204" pitchFamily="34" charset="0"/>
                <a:hlinkClick r:id="rId5"/>
              </a:rPr>
              <a:t>Le Quéré et al 2017</a:t>
            </a:r>
            <a:r>
              <a:rPr lang="en-GB" altLang="en-US" sz="1200" b="1">
                <a:solidFill>
                  <a:srgbClr val="0070C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; </a:t>
            </a:r>
            <a:r>
              <a:rPr lang="en-GB" altLang="en-US" sz="1200" b="1">
                <a:solidFill>
                  <a:srgbClr val="0070C0"/>
                </a:solidFill>
                <a:ea typeface="MS PGothic" panose="020B0600070205080204" pitchFamily="34" charset="-128"/>
                <a:cs typeface="Arial" panose="020B0604020202020204" pitchFamily="34" charset="0"/>
                <a:hlinkClick r:id="rId6"/>
              </a:rPr>
              <a:t>Global Carbon Budget 2017</a:t>
            </a:r>
            <a:endParaRPr lang="en-GB" altLang="en-US" sz="1200" b="1">
              <a:solidFill>
                <a:srgbClr val="0070C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9A7525C-CBCD-43E1-9097-BD127C14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0C2FF5-597F-4272-906A-A3CC931C8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980728"/>
            <a:ext cx="8733554" cy="537562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7569C0B-943A-449C-8838-3F7DE9B25455}"/>
              </a:ext>
            </a:extLst>
          </p:cNvPr>
          <p:cNvSpPr txBox="1"/>
          <p:nvPr/>
        </p:nvSpPr>
        <p:spPr>
          <a:xfrm>
            <a:off x="179512" y="79606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Cumul des émissions (1850-2100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2C15A5D-A445-419E-9D44-09488F0BF383}"/>
              </a:ext>
            </a:extLst>
          </p:cNvPr>
          <p:cNvSpPr txBox="1"/>
          <p:nvPr/>
        </p:nvSpPr>
        <p:spPr>
          <a:xfrm flipH="1">
            <a:off x="6660232" y="6448332"/>
            <a:ext cx="237626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GIEC, AR6-WG1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2F1700E-9020-42D0-82AD-0F82E60F37B3}"/>
              </a:ext>
            </a:extLst>
          </p:cNvPr>
          <p:cNvSpPr txBox="1"/>
          <p:nvPr/>
        </p:nvSpPr>
        <p:spPr>
          <a:xfrm>
            <a:off x="0" y="136519"/>
            <a:ext cx="9143999" cy="46166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Emissions et absorptions de CO</a:t>
            </a:r>
            <a:r>
              <a:rPr kumimoji="0" lang="fr-FR" sz="2400" b="1" i="0" u="none" strike="noStrike" kern="1200" cap="none" spc="0" normalizeH="0" baseline="-2500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dans les scénarios du GIEC 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69FA1D5-2684-4C36-97B7-181C6B3C1B90}"/>
              </a:ext>
            </a:extLst>
          </p:cNvPr>
          <p:cNvCxnSpPr>
            <a:cxnSpLocks/>
          </p:cNvCxnSpPr>
          <p:nvPr/>
        </p:nvCxnSpPr>
        <p:spPr>
          <a:xfrm>
            <a:off x="7740352" y="4077072"/>
            <a:ext cx="0" cy="1224136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559E11E4-ED8B-480E-9ADA-36B7DE8E12B2}"/>
              </a:ext>
            </a:extLst>
          </p:cNvPr>
          <p:cNvSpPr txBox="1"/>
          <p:nvPr/>
        </p:nvSpPr>
        <p:spPr>
          <a:xfrm>
            <a:off x="7092280" y="4381363"/>
            <a:ext cx="914400" cy="307777"/>
          </a:xfrm>
          <a:prstGeom prst="rect">
            <a:avLst/>
          </a:prstGeom>
          <a:solidFill>
            <a:schemeClr val="bg1"/>
          </a:solidFill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38 %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5EAADFD-BF0C-48F4-9EA6-54AE434F17DB}"/>
              </a:ext>
            </a:extLst>
          </p:cNvPr>
          <p:cNvCxnSpPr>
            <a:cxnSpLocks/>
          </p:cNvCxnSpPr>
          <p:nvPr/>
        </p:nvCxnSpPr>
        <p:spPr>
          <a:xfrm>
            <a:off x="1187624" y="4653136"/>
            <a:ext cx="0" cy="648072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144856C5-4BB5-4C52-BF1E-621DA79B6409}"/>
              </a:ext>
            </a:extLst>
          </p:cNvPr>
          <p:cNvSpPr txBox="1"/>
          <p:nvPr/>
        </p:nvSpPr>
        <p:spPr>
          <a:xfrm>
            <a:off x="182613" y="4253383"/>
            <a:ext cx="1728192" cy="307777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70 %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325FA61-6E75-48A7-B286-79C216153032}"/>
              </a:ext>
            </a:extLst>
          </p:cNvPr>
          <p:cNvSpPr txBox="1"/>
          <p:nvPr/>
        </p:nvSpPr>
        <p:spPr>
          <a:xfrm flipH="1">
            <a:off x="3923928" y="4598826"/>
            <a:ext cx="746369" cy="307777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54 %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CDC4D77-3761-4DAD-8FC5-5D24CE2312BF}"/>
              </a:ext>
            </a:extLst>
          </p:cNvPr>
          <p:cNvCxnSpPr>
            <a:cxnSpLocks/>
          </p:cNvCxnSpPr>
          <p:nvPr/>
        </p:nvCxnSpPr>
        <p:spPr>
          <a:xfrm>
            <a:off x="4427984" y="4381363"/>
            <a:ext cx="0" cy="919845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255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3FB842A-4333-41AB-88DE-55D363E4B76B}"/>
              </a:ext>
            </a:extLst>
          </p:cNvPr>
          <p:cNvSpPr txBox="1"/>
          <p:nvPr/>
        </p:nvSpPr>
        <p:spPr>
          <a:xfrm>
            <a:off x="277401" y="3108403"/>
            <a:ext cx="8455633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ts val="6600"/>
              </a:spcAft>
              <a:buClr>
                <a:srgbClr val="FF9900"/>
              </a:buClr>
              <a:buSzPct val="114000"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changements d’usage des sols : la déforestation</a:t>
            </a:r>
          </a:p>
        </p:txBody>
      </p:sp>
    </p:spTree>
    <p:extLst>
      <p:ext uri="{BB962C8B-B14F-4D97-AF65-F5344CB8AC3E}">
        <p14:creationId xmlns:p14="http://schemas.microsoft.com/office/powerpoint/2010/main" val="1619847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3F4DE3B-CDAC-4E76-BDAC-64A75D84B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ACD9B2-641B-4523-8B19-03C0CBB94B0A}" type="slidenum">
              <a:rPr lang="fr-FR" altLang="fr-FR" smtClean="0"/>
              <a:pPr>
                <a:defRPr/>
              </a:pPr>
              <a:t>8</a:t>
            </a:fld>
            <a:endParaRPr lang="fr-FR" alt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070892-9F8C-4659-AD4A-F98510919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7943"/>
            <a:ext cx="9144000" cy="346211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C746D2B-E373-488F-B911-DA49687D9A11}"/>
              </a:ext>
            </a:extLst>
          </p:cNvPr>
          <p:cNvSpPr txBox="1"/>
          <p:nvPr/>
        </p:nvSpPr>
        <p:spPr>
          <a:xfrm>
            <a:off x="4572000" y="6340930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 : </a:t>
            </a:r>
            <a:r>
              <a:rPr kumimoji="0" lang="en-US" alt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3"/>
              </a:rPr>
              <a:t>https://ourworldindata.org/land-use  </a:t>
            </a:r>
            <a:endParaRPr kumimoji="0" lang="en-US" alt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38DF134-41B0-413C-A434-B90F06849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4485" y="6142786"/>
            <a:ext cx="800100" cy="44767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5A43A1C-7CBB-426D-B464-994864E76A89}"/>
              </a:ext>
            </a:extLst>
          </p:cNvPr>
          <p:cNvSpPr txBox="1"/>
          <p:nvPr/>
        </p:nvSpPr>
        <p:spPr>
          <a:xfrm>
            <a:off x="400692" y="136525"/>
            <a:ext cx="88665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dirty="0">
                <a:solidFill>
                  <a:srgbClr val="4F81BD">
                    <a:lumMod val="75000"/>
                  </a:srgbClr>
                </a:solidFill>
              </a:rPr>
              <a:t>L’occupation des sols de la planète 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dirty="0">
                <a:solidFill>
                  <a:srgbClr val="4F81BD">
                    <a:lumMod val="75000"/>
                  </a:srgbClr>
                </a:solidFill>
              </a:rPr>
              <a:t>quelques ordres de grandeur 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2487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74A1A6F-C0CD-408E-9D10-679732A2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651F3-340C-466A-ADCC-6C004BBA0307}" type="slidenum">
              <a:rPr smtClean="0"/>
              <a:pPr>
                <a:defRPr/>
              </a:pPr>
              <a:t>9</a:t>
            </a:fld>
            <a:endParaRPr dirty="0"/>
          </a:p>
        </p:txBody>
      </p:sp>
      <p:pic>
        <p:nvPicPr>
          <p:cNvPr id="49155" name="Image 4">
            <a:extLst>
              <a:ext uri="{FF2B5EF4-FFF2-40B4-BE49-F238E27FC236}">
                <a16:creationId xmlns:a16="http://schemas.microsoft.com/office/drawing/2014/main" id="{4215D8D6-7471-4F42-B2DC-01E199756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1225550"/>
            <a:ext cx="9134475" cy="38163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6" name="ZoneTexte 5">
            <a:extLst>
              <a:ext uri="{FF2B5EF4-FFF2-40B4-BE49-F238E27FC236}">
                <a16:creationId xmlns:a16="http://schemas.microsoft.com/office/drawing/2014/main" id="{88D87089-E57D-41AA-9341-88245CDC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87413"/>
            <a:ext cx="38703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600" b="1">
                <a:solidFill>
                  <a:srgbClr val="002060"/>
                </a:solidFill>
              </a:rPr>
              <a:t>Les forêts dans le monde (FAO, 2020)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FD38FA-621D-4DDD-A08F-836CEC65DD0B}"/>
              </a:ext>
            </a:extLst>
          </p:cNvPr>
          <p:cNvSpPr txBox="1"/>
          <p:nvPr/>
        </p:nvSpPr>
        <p:spPr>
          <a:xfrm>
            <a:off x="2398713" y="4552950"/>
            <a:ext cx="5895975" cy="180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Evolution des surfaces </a:t>
            </a:r>
            <a:r>
              <a:rPr lang="fr-FR" b="1" dirty="0"/>
              <a:t>forestières</a:t>
            </a:r>
            <a:r>
              <a:rPr lang="en-US" b="1" dirty="0"/>
              <a:t> (</a:t>
            </a:r>
            <a:r>
              <a:rPr lang="fr-FR" b="1" dirty="0"/>
              <a:t>Milliers</a:t>
            </a:r>
            <a:r>
              <a:rPr lang="en-US" b="1" dirty="0"/>
              <a:t> de Km</a:t>
            </a:r>
            <a:r>
              <a:rPr lang="en-US" b="1" baseline="30000" dirty="0"/>
              <a:t>2</a:t>
            </a:r>
            <a:r>
              <a:rPr lang="en-US" b="1" dirty="0"/>
              <a:t>)</a:t>
            </a:r>
            <a:endParaRPr lang="en-US" b="1" baseline="30000" dirty="0"/>
          </a:p>
          <a:p>
            <a:pPr>
              <a:defRPr/>
            </a:pPr>
            <a:r>
              <a:rPr lang="en-US" dirty="0"/>
              <a:t>		</a:t>
            </a:r>
            <a:r>
              <a:rPr lang="en-US" sz="1200" b="1" dirty="0"/>
              <a:t>1990/2000	2000/2010	2010/2020	1990/2020</a:t>
            </a:r>
          </a:p>
          <a:p>
            <a:pPr>
              <a:defRPr/>
            </a:pPr>
            <a:r>
              <a:rPr lang="fr-FR" sz="1200" b="1" dirty="0"/>
              <a:t>Forêt non tropicale	   +326	   +395	    +301	   +1022</a:t>
            </a:r>
          </a:p>
          <a:p>
            <a:pPr>
              <a:defRPr/>
            </a:pPr>
            <a:r>
              <a:rPr lang="fr-FR" sz="1200" b="1" dirty="0"/>
              <a:t>Forêt tropicale 	  -1109	    -913	     -775	    -2797</a:t>
            </a:r>
            <a:endParaRPr lang="en-US" sz="1200" b="1" dirty="0"/>
          </a:p>
          <a:p>
            <a:pPr>
              <a:defRPr/>
            </a:pPr>
            <a:r>
              <a:rPr lang="fr-FR" sz="1200" b="1" dirty="0"/>
              <a:t>Dont</a:t>
            </a:r>
            <a:r>
              <a:rPr lang="en-US" sz="1200" b="1" dirty="0"/>
              <a:t> :</a:t>
            </a:r>
          </a:p>
          <a:p>
            <a:pPr marL="285750" indent="-285750">
              <a:buFontTx/>
              <a:buChar char="-"/>
              <a:defRPr/>
            </a:pPr>
            <a:r>
              <a:rPr lang="fr-FR" sz="1200" b="1" dirty="0"/>
              <a:t>Amazonie	    -511	    -524	     -260	     -1295</a:t>
            </a:r>
          </a:p>
          <a:p>
            <a:pPr marL="285750" indent="-285750">
              <a:buFontTx/>
              <a:buChar char="-"/>
              <a:defRPr/>
            </a:pPr>
            <a:r>
              <a:rPr lang="fr-FR" sz="1200" b="1" dirty="0"/>
              <a:t>Asie-Pacifique	    -274	      -45	     -121	      -440</a:t>
            </a:r>
          </a:p>
          <a:p>
            <a:pPr marL="285750" indent="-285750">
              <a:buFontTx/>
              <a:buChar char="-"/>
              <a:defRPr/>
            </a:pPr>
            <a:r>
              <a:rPr lang="en-US" sz="1200" b="1" dirty="0"/>
              <a:t>Afrique  		    -324	    -344	     -394	     -1062</a:t>
            </a:r>
          </a:p>
        </p:txBody>
      </p:sp>
      <p:sp>
        <p:nvSpPr>
          <p:cNvPr id="49158" name="Titre 1">
            <a:extLst>
              <a:ext uri="{FF2B5EF4-FFF2-40B4-BE49-F238E27FC236}">
                <a16:creationId xmlns:a16="http://schemas.microsoft.com/office/drawing/2014/main" id="{E32ECA2A-A66A-427F-B2A3-B02AC1992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525" y="136525"/>
            <a:ext cx="9144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1363" indent="-284163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1413" indent="-227013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598613" indent="-227013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5813" indent="-227013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fr-FR" altLang="fr-FR" b="1">
                <a:solidFill>
                  <a:schemeClr val="tx2"/>
                </a:solidFill>
                <a:latin typeface="Arial Nova" panose="020B0504020202020204" pitchFamily="34" charset="0"/>
              </a:rPr>
              <a:t>La rétraction des forêts : vision d’ensemble</a:t>
            </a:r>
          </a:p>
        </p:txBody>
      </p:sp>
      <p:sp>
        <p:nvSpPr>
          <p:cNvPr id="49159" name="ZoneTexte 14">
            <a:extLst>
              <a:ext uri="{FF2B5EF4-FFF2-40B4-BE49-F238E27FC236}">
                <a16:creationId xmlns:a16="http://schemas.microsoft.com/office/drawing/2014/main" id="{5E1AA46E-E673-479E-8BFD-B2A983E32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6538913"/>
            <a:ext cx="16462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fr-FR" sz="1200" b="1"/>
              <a:t>Source : FAO (2020)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8B2E368-D4E2-489A-8F1D-53DE7F09E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272F28-892C-47CD-978A-B49C3359158E}" type="slidenum">
              <a:rPr smtClean="0"/>
              <a:pPr>
                <a:defRPr/>
              </a:pPr>
              <a:t>10</a:t>
            </a:fld>
            <a:endParaRPr dirty="0"/>
          </a:p>
        </p:txBody>
      </p:sp>
      <p:pic>
        <p:nvPicPr>
          <p:cNvPr id="50179" name="Image 5">
            <a:extLst>
              <a:ext uri="{FF2B5EF4-FFF2-40B4-BE49-F238E27FC236}">
                <a16:creationId xmlns:a16="http://schemas.microsoft.com/office/drawing/2014/main" id="{6655660E-42E0-4EB9-9220-01E625DDA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2982913"/>
            <a:ext cx="3857625" cy="28876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0" name="ZoneTexte 9">
            <a:extLst>
              <a:ext uri="{FF2B5EF4-FFF2-40B4-BE49-F238E27FC236}">
                <a16:creationId xmlns:a16="http://schemas.microsoft.com/office/drawing/2014/main" id="{3D7A8DB6-329D-4B3D-9A61-3BA2D1AE2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638" y="571500"/>
            <a:ext cx="3368675" cy="8302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2400" b="1">
                <a:solidFill>
                  <a:srgbClr val="002060"/>
                </a:solidFill>
                <a:latin typeface="Arial Nova" panose="020B0504020202020204" pitchFamily="34" charset="0"/>
              </a:rPr>
              <a:t>Où la forêt stocke (ou déstocke) le CO</a:t>
            </a:r>
            <a:r>
              <a:rPr lang="fr-FR" altLang="fr-FR" sz="2400" b="1" baseline="-25000">
                <a:solidFill>
                  <a:srgbClr val="002060"/>
                </a:solidFill>
                <a:latin typeface="Arial Nova" panose="020B0504020202020204" pitchFamily="34" charset="0"/>
              </a:rPr>
              <a:t>2</a:t>
            </a:r>
            <a:r>
              <a:rPr lang="fr-FR" altLang="fr-FR" sz="2400" b="1">
                <a:solidFill>
                  <a:srgbClr val="002060"/>
                </a:solidFill>
                <a:latin typeface="Arial Nova" panose="020B0504020202020204" pitchFamily="34" charset="0"/>
              </a:rPr>
              <a:t> ?</a:t>
            </a:r>
          </a:p>
        </p:txBody>
      </p:sp>
      <p:sp>
        <p:nvSpPr>
          <p:cNvPr id="50181" name="ZoneTexte 12">
            <a:extLst>
              <a:ext uri="{FF2B5EF4-FFF2-40B4-BE49-F238E27FC236}">
                <a16:creationId xmlns:a16="http://schemas.microsoft.com/office/drawing/2014/main" id="{3F32BEAC-0714-40A2-96ED-849379DD2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1814513"/>
            <a:ext cx="3892550" cy="11684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002060"/>
                </a:solidFill>
              </a:rPr>
              <a:t>Les arbres stockent moins de la moitié du</a:t>
            </a:r>
          </a:p>
          <a:p>
            <a:r>
              <a:rPr lang="fr-FR" altLang="fr-FR" sz="1400" b="1">
                <a:solidFill>
                  <a:srgbClr val="002060"/>
                </a:solidFill>
              </a:rPr>
              <a:t>CO</a:t>
            </a:r>
            <a:r>
              <a:rPr lang="fr-FR" altLang="fr-FR" sz="1400" b="1" baseline="-25000">
                <a:solidFill>
                  <a:srgbClr val="002060"/>
                </a:solidFill>
              </a:rPr>
              <a:t>2</a:t>
            </a:r>
            <a:r>
              <a:rPr lang="fr-FR" altLang="fr-FR" sz="1400" b="1">
                <a:solidFill>
                  <a:srgbClr val="002060"/>
                </a:solidFill>
              </a:rPr>
              <a:t> d’une forêt en moyenne ;</a:t>
            </a:r>
          </a:p>
          <a:p>
            <a:endParaRPr lang="fr-FR" altLang="fr-FR" sz="1400" b="1">
              <a:solidFill>
                <a:srgbClr val="002060"/>
              </a:solidFill>
            </a:endParaRPr>
          </a:p>
          <a:p>
            <a:r>
              <a:rPr lang="fr-FR" altLang="fr-FR" sz="1400" b="1">
                <a:solidFill>
                  <a:srgbClr val="002060"/>
                </a:solidFill>
              </a:rPr>
              <a:t>Et beaucoup moins dans les forêts boréales et dans les tourbières (Indonésie). </a:t>
            </a:r>
          </a:p>
        </p:txBody>
      </p:sp>
      <p:sp>
        <p:nvSpPr>
          <p:cNvPr id="50182" name="ZoneTexte 13">
            <a:extLst>
              <a:ext uri="{FF2B5EF4-FFF2-40B4-BE49-F238E27FC236}">
                <a16:creationId xmlns:a16="http://schemas.microsoft.com/office/drawing/2014/main" id="{EACCDFE0-CCB2-4DA0-ACB2-57E3B55B2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975" y="6262688"/>
            <a:ext cx="16462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fr-FR" sz="1200" b="1"/>
              <a:t>Source : FAO (2020)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962A92E-A089-476F-BE8D-1E5A4BC8A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475" y="661988"/>
            <a:ext cx="4532313" cy="6059487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F92312C1-3341-4FC8-9BBA-21148CD8C972}"/>
              </a:ext>
            </a:extLst>
          </p:cNvPr>
          <p:cNvSpPr txBox="1"/>
          <p:nvPr/>
        </p:nvSpPr>
        <p:spPr>
          <a:xfrm>
            <a:off x="4562475" y="139700"/>
            <a:ext cx="4532313" cy="522288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sz="1400" b="1" dirty="0">
                <a:solidFill>
                  <a:srgbClr val="002060"/>
                </a:solidFill>
              </a:rPr>
              <a:t>Stockage et déstockage de la forêt dans le monde (Mons de T de C par an)</a:t>
            </a:r>
          </a:p>
        </p:txBody>
      </p:sp>
      <p:sp>
        <p:nvSpPr>
          <p:cNvPr id="50185" name="ZoneTexte 26">
            <a:extLst>
              <a:ext uri="{FF2B5EF4-FFF2-40B4-BE49-F238E27FC236}">
                <a16:creationId xmlns:a16="http://schemas.microsoft.com/office/drawing/2014/main" id="{1BD1A8B8-8246-4D59-9BD0-91C265898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9275" y="1062038"/>
            <a:ext cx="1508125" cy="246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fr-FR" sz="1000" b="1"/>
              <a:t>Europe </a:t>
            </a:r>
            <a:r>
              <a:rPr lang="fr-FR" altLang="fr-FR" sz="1000" b="1"/>
              <a:t>(Russie inclue)</a:t>
            </a:r>
          </a:p>
        </p:txBody>
      </p:sp>
      <p:sp>
        <p:nvSpPr>
          <p:cNvPr id="50186" name="ZoneTexte 27">
            <a:extLst>
              <a:ext uri="{FF2B5EF4-FFF2-40B4-BE49-F238E27FC236}">
                <a16:creationId xmlns:a16="http://schemas.microsoft.com/office/drawing/2014/main" id="{7B7F55DA-FA8D-4D73-8291-5B86E642D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1363" y="1831975"/>
            <a:ext cx="1316037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000" b="1"/>
              <a:t>Amérique</a:t>
            </a:r>
            <a:r>
              <a:rPr lang="en-US" altLang="fr-FR" sz="1000" b="1"/>
              <a:t> du Nord</a:t>
            </a:r>
          </a:p>
        </p:txBody>
      </p:sp>
      <p:sp>
        <p:nvSpPr>
          <p:cNvPr id="50187" name="ZoneTexte 28">
            <a:extLst>
              <a:ext uri="{FF2B5EF4-FFF2-40B4-BE49-F238E27FC236}">
                <a16:creationId xmlns:a16="http://schemas.microsoft.com/office/drawing/2014/main" id="{B3F797E1-4BDA-437F-937B-1A2B16C02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4425" y="1462088"/>
            <a:ext cx="942975" cy="246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000" b="1"/>
              <a:t>Asie de l‘Est</a:t>
            </a:r>
          </a:p>
        </p:txBody>
      </p:sp>
      <p:sp>
        <p:nvSpPr>
          <p:cNvPr id="50188" name="ZoneTexte 29">
            <a:extLst>
              <a:ext uri="{FF2B5EF4-FFF2-40B4-BE49-F238E27FC236}">
                <a16:creationId xmlns:a16="http://schemas.microsoft.com/office/drawing/2014/main" id="{716A7A9D-5F86-4E07-B385-ED7A6C6B7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8275" y="2230438"/>
            <a:ext cx="1893888" cy="2476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000" b="1"/>
              <a:t>Asie centrale et occidentale</a:t>
            </a:r>
          </a:p>
        </p:txBody>
      </p:sp>
      <p:sp>
        <p:nvSpPr>
          <p:cNvPr id="50189" name="ZoneTexte 30">
            <a:extLst>
              <a:ext uri="{FF2B5EF4-FFF2-40B4-BE49-F238E27FC236}">
                <a16:creationId xmlns:a16="http://schemas.microsoft.com/office/drawing/2014/main" id="{CBA815E2-9432-451A-8CC1-A4D9FFA7C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8513" y="3848100"/>
            <a:ext cx="1298575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000" b="1"/>
              <a:t>Amérique centrale</a:t>
            </a:r>
          </a:p>
        </p:txBody>
      </p:sp>
      <p:sp>
        <p:nvSpPr>
          <p:cNvPr id="50190" name="ZoneTexte 31">
            <a:extLst>
              <a:ext uri="{FF2B5EF4-FFF2-40B4-BE49-F238E27FC236}">
                <a16:creationId xmlns:a16="http://schemas.microsoft.com/office/drawing/2014/main" id="{E12649A3-B601-42A3-ACAF-C2272FAFF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8513" y="4303713"/>
            <a:ext cx="1165225" cy="246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000" b="1"/>
              <a:t>Asie du Sud-Est</a:t>
            </a:r>
          </a:p>
        </p:txBody>
      </p:sp>
      <p:sp>
        <p:nvSpPr>
          <p:cNvPr id="50191" name="ZoneTexte 32">
            <a:extLst>
              <a:ext uri="{FF2B5EF4-FFF2-40B4-BE49-F238E27FC236}">
                <a16:creationId xmlns:a16="http://schemas.microsoft.com/office/drawing/2014/main" id="{9BCFA858-EBAF-4938-9C7C-82A98A59E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8513" y="4694238"/>
            <a:ext cx="1741487" cy="246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000" b="1"/>
              <a:t>Afrique de l’Est et du Sud</a:t>
            </a:r>
          </a:p>
        </p:txBody>
      </p:sp>
      <p:sp>
        <p:nvSpPr>
          <p:cNvPr id="50192" name="ZoneTexte 33">
            <a:extLst>
              <a:ext uri="{FF2B5EF4-FFF2-40B4-BE49-F238E27FC236}">
                <a16:creationId xmlns:a16="http://schemas.microsoft.com/office/drawing/2014/main" id="{630DC477-4CF7-478C-8E4B-2CA010B1B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500" y="5102225"/>
            <a:ext cx="1244600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000" b="1"/>
              <a:t>Amérique du Sud</a:t>
            </a:r>
          </a:p>
        </p:txBody>
      </p:sp>
      <p:sp>
        <p:nvSpPr>
          <p:cNvPr id="50193" name="ZoneTexte 34">
            <a:extLst>
              <a:ext uri="{FF2B5EF4-FFF2-40B4-BE49-F238E27FC236}">
                <a16:creationId xmlns:a16="http://schemas.microsoft.com/office/drawing/2014/main" id="{1F0256AF-D01B-4CCE-85CC-1E54217D6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338" y="5508625"/>
            <a:ext cx="1938337" cy="2476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000" b="1"/>
              <a:t>Afrique de l’ouest et centrale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7123E65-546D-4493-9CD5-A761B859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617B7-AD35-47AD-8D75-27D80BC1E2EB}" type="slidenum">
              <a:rPr smtClean="0"/>
              <a:pPr>
                <a:defRPr/>
              </a:pPr>
              <a:t>11</a:t>
            </a:fld>
            <a:endParaRPr dirty="0"/>
          </a:p>
        </p:txBody>
      </p:sp>
      <p:pic>
        <p:nvPicPr>
          <p:cNvPr id="51203" name="Image 3">
            <a:extLst>
              <a:ext uri="{FF2B5EF4-FFF2-40B4-BE49-F238E27FC236}">
                <a16:creationId xmlns:a16="http://schemas.microsoft.com/office/drawing/2014/main" id="{99AA526C-6CC8-4F47-8DB3-06FFE7962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5875"/>
            <a:ext cx="2973388" cy="35766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4" name="ZoneTexte 5">
            <a:extLst>
              <a:ext uri="{FF2B5EF4-FFF2-40B4-BE49-F238E27FC236}">
                <a16:creationId xmlns:a16="http://schemas.microsoft.com/office/drawing/2014/main" id="{7B481071-463F-47F0-ADC0-1074C9647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3592513"/>
            <a:ext cx="2973388" cy="17541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fr-FR" sz="1200" b="1">
                <a:solidFill>
                  <a:srgbClr val="002060"/>
                </a:solidFill>
              </a:rPr>
              <a:t>“</a:t>
            </a:r>
            <a:r>
              <a:rPr lang="fr-FR" altLang="fr-FR" sz="1200" b="1">
                <a:solidFill>
                  <a:srgbClr val="002060"/>
                </a:solidFill>
              </a:rPr>
              <a:t>Crops” : soja à plus de 95 %.</a:t>
            </a:r>
          </a:p>
          <a:p>
            <a:endParaRPr lang="fr-FR" altLang="fr-FR" sz="1200" b="1">
              <a:solidFill>
                <a:srgbClr val="002060"/>
              </a:solidFill>
            </a:endParaRPr>
          </a:p>
          <a:p>
            <a:r>
              <a:rPr lang="fr-FR" altLang="fr-FR" sz="1200" b="1">
                <a:solidFill>
                  <a:srgbClr val="002060"/>
                </a:solidFill>
              </a:rPr>
              <a:t>“Small scale” : agriculture de subsistance (manioc, igname, volaille …).    </a:t>
            </a:r>
          </a:p>
          <a:p>
            <a:endParaRPr lang="fr-FR" altLang="fr-FR" sz="1200" b="1">
              <a:solidFill>
                <a:srgbClr val="002060"/>
              </a:solidFill>
            </a:endParaRPr>
          </a:p>
          <a:p>
            <a:r>
              <a:rPr lang="fr-FR" altLang="fr-FR" sz="1200" b="1">
                <a:solidFill>
                  <a:srgbClr val="002060"/>
                </a:solidFill>
              </a:rPr>
              <a:t>“Fire” : changements d’usage des terres favorisés par des incendies spontanés. </a:t>
            </a:r>
          </a:p>
        </p:txBody>
      </p:sp>
      <p:pic>
        <p:nvPicPr>
          <p:cNvPr id="51205" name="Image 6">
            <a:extLst>
              <a:ext uri="{FF2B5EF4-FFF2-40B4-BE49-F238E27FC236}">
                <a16:creationId xmlns:a16="http://schemas.microsoft.com/office/drawing/2014/main" id="{76293FAB-6985-4D7D-B979-8E726C7F1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3130550"/>
            <a:ext cx="5889625" cy="3711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C439A87-886F-444C-8736-8B9A977FE382}"/>
              </a:ext>
            </a:extLst>
          </p:cNvPr>
          <p:cNvCxnSpPr>
            <a:cxnSpLocks/>
          </p:cNvCxnSpPr>
          <p:nvPr/>
        </p:nvCxnSpPr>
        <p:spPr>
          <a:xfrm>
            <a:off x="411163" y="4922838"/>
            <a:ext cx="1604962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401CAB3-F56B-4CFD-96FE-257C8E7A6ADD}"/>
              </a:ext>
            </a:extLst>
          </p:cNvPr>
          <p:cNvCxnSpPr>
            <a:cxnSpLocks/>
          </p:cNvCxnSpPr>
          <p:nvPr/>
        </p:nvCxnSpPr>
        <p:spPr>
          <a:xfrm>
            <a:off x="2233613" y="4786313"/>
            <a:ext cx="1582737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2534E6F-13C8-4207-9102-5797A015DD91}"/>
              </a:ext>
            </a:extLst>
          </p:cNvPr>
          <p:cNvCxnSpPr>
            <a:cxnSpLocks/>
          </p:cNvCxnSpPr>
          <p:nvPr/>
        </p:nvCxnSpPr>
        <p:spPr>
          <a:xfrm>
            <a:off x="4040188" y="5956300"/>
            <a:ext cx="1614487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09" name="ZoneTexte 17">
            <a:extLst>
              <a:ext uri="{FF2B5EF4-FFF2-40B4-BE49-F238E27FC236}">
                <a16:creationId xmlns:a16="http://schemas.microsoft.com/office/drawing/2014/main" id="{FD29E3DA-7ABF-4435-BBBA-0D30F4931CD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816350" y="4030663"/>
            <a:ext cx="1008063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000" b="1"/>
              <a:t>Moratoires </a:t>
            </a:r>
          </a:p>
          <a:p>
            <a:r>
              <a:rPr lang="fr-FR" altLang="fr-FR" sz="1000" b="1"/>
              <a:t>soja &amp; boeuf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18D09DA-DB06-4BFA-8870-AEB7EDC25259}"/>
              </a:ext>
            </a:extLst>
          </p:cNvPr>
          <p:cNvCxnSpPr>
            <a:cxnSpLocks/>
          </p:cNvCxnSpPr>
          <p:nvPr/>
        </p:nvCxnSpPr>
        <p:spPr>
          <a:xfrm flipH="1">
            <a:off x="3716338" y="4430713"/>
            <a:ext cx="200025" cy="900112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6F4575D-DD1C-42D4-A2D6-78AD15FE35F2}"/>
              </a:ext>
            </a:extLst>
          </p:cNvPr>
          <p:cNvCxnSpPr>
            <a:cxnSpLocks/>
          </p:cNvCxnSpPr>
          <p:nvPr/>
        </p:nvCxnSpPr>
        <p:spPr>
          <a:xfrm flipH="1" flipV="1">
            <a:off x="3068638" y="4251325"/>
            <a:ext cx="747712" cy="36513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12" name="ZoneTexte 26">
            <a:extLst>
              <a:ext uri="{FF2B5EF4-FFF2-40B4-BE49-F238E27FC236}">
                <a16:creationId xmlns:a16="http://schemas.microsoft.com/office/drawing/2014/main" id="{B3A926B2-FA3F-4740-A6E7-8588597B2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25" y="4994275"/>
            <a:ext cx="900113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fr-FR" sz="1000" b="1"/>
              <a:t>Election de </a:t>
            </a:r>
          </a:p>
          <a:p>
            <a:r>
              <a:rPr lang="en-US" altLang="fr-FR" sz="1000" b="1"/>
              <a:t>Bolsonaro </a:t>
            </a: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971DF76-3E47-4E7F-8BC6-2839495E82EC}"/>
              </a:ext>
            </a:extLst>
          </p:cNvPr>
          <p:cNvCxnSpPr>
            <a:cxnSpLocks/>
          </p:cNvCxnSpPr>
          <p:nvPr/>
        </p:nvCxnSpPr>
        <p:spPr>
          <a:xfrm>
            <a:off x="5375275" y="5386388"/>
            <a:ext cx="82550" cy="42703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14" name="ZoneTexte 29">
            <a:extLst>
              <a:ext uri="{FF2B5EF4-FFF2-40B4-BE49-F238E27FC236}">
                <a16:creationId xmlns:a16="http://schemas.microsoft.com/office/drawing/2014/main" id="{38170262-6969-415C-953A-57326D8ED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3538" y="3657600"/>
            <a:ext cx="715962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fr-FR" sz="1000" b="1"/>
              <a:t>Election </a:t>
            </a:r>
          </a:p>
          <a:p>
            <a:r>
              <a:rPr lang="en-US" altLang="fr-FR" sz="1000" b="1"/>
              <a:t>de Lula 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FE9A51E1-E20F-4F0A-B0E7-9C43ABDD779A}"/>
              </a:ext>
            </a:extLst>
          </p:cNvPr>
          <p:cNvCxnSpPr>
            <a:cxnSpLocks/>
            <a:stCxn id="51214" idx="3"/>
          </p:cNvCxnSpPr>
          <p:nvPr/>
        </p:nvCxnSpPr>
        <p:spPr>
          <a:xfrm>
            <a:off x="2349500" y="3857625"/>
            <a:ext cx="393700" cy="173038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16" name="ZoneTexte 34">
            <a:extLst>
              <a:ext uri="{FF2B5EF4-FFF2-40B4-BE49-F238E27FC236}">
                <a16:creationId xmlns:a16="http://schemas.microsoft.com/office/drawing/2014/main" id="{C07DE965-66BA-4E22-8190-2F843FA1A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9488" y="5330825"/>
            <a:ext cx="1044575" cy="554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000" b="1"/>
              <a:t>Plan fédéral</a:t>
            </a:r>
          </a:p>
          <a:p>
            <a:r>
              <a:rPr lang="fr-FR" altLang="fr-FR" sz="1000" b="1"/>
              <a:t>de protection</a:t>
            </a:r>
          </a:p>
          <a:p>
            <a:r>
              <a:rPr lang="fr-FR" altLang="fr-FR" sz="1000" b="1"/>
              <a:t>de l’Amazonie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4CA484EA-2F6E-467F-B539-62CEEAAAD14E}"/>
              </a:ext>
            </a:extLst>
          </p:cNvPr>
          <p:cNvCxnSpPr>
            <a:cxnSpLocks/>
          </p:cNvCxnSpPr>
          <p:nvPr/>
        </p:nvCxnSpPr>
        <p:spPr>
          <a:xfrm flipV="1">
            <a:off x="2998788" y="4219575"/>
            <a:ext cx="25400" cy="111125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18" name="ZoneTexte 9">
            <a:extLst>
              <a:ext uri="{FF2B5EF4-FFF2-40B4-BE49-F238E27FC236}">
                <a16:creationId xmlns:a16="http://schemas.microsoft.com/office/drawing/2014/main" id="{A2FC9DAD-1F57-41AE-A97C-223B547BB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" y="242888"/>
            <a:ext cx="5110163" cy="831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2400" b="1">
                <a:solidFill>
                  <a:srgbClr val="002060"/>
                </a:solidFill>
                <a:latin typeface="Arial Nova" panose="020B0504020202020204" pitchFamily="34" charset="0"/>
              </a:rPr>
              <a:t>Brésil : le recul de la déforestation dans les années 2005 à 2015 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955384F-9FDC-443D-8890-0268FF6E99AF}"/>
              </a:ext>
            </a:extLst>
          </p:cNvPr>
          <p:cNvSpPr txBox="1"/>
          <p:nvPr/>
        </p:nvSpPr>
        <p:spPr>
          <a:xfrm>
            <a:off x="73025" y="2014538"/>
            <a:ext cx="6056313" cy="1092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fr-FR" sz="1400" b="1" dirty="0">
                <a:solidFill>
                  <a:srgbClr val="002060"/>
                </a:solidFill>
              </a:rPr>
              <a:t>Trois leviers principaux :</a:t>
            </a:r>
          </a:p>
          <a:p>
            <a:pPr marL="171450" indent="-171450">
              <a:spcAft>
                <a:spcPts val="600"/>
              </a:spcAft>
              <a:buFontTx/>
              <a:buChar char="-"/>
              <a:defRPr/>
            </a:pPr>
            <a:r>
              <a:rPr lang="fr-FR" sz="1200" b="1" dirty="0">
                <a:solidFill>
                  <a:srgbClr val="002060"/>
                </a:solidFill>
              </a:rPr>
              <a:t>Plan fédéral 2006 contraignant (contrôle par imagerie satellite)</a:t>
            </a:r>
          </a:p>
          <a:p>
            <a:pPr marL="171450" indent="-171450">
              <a:spcAft>
                <a:spcPts val="600"/>
              </a:spcAft>
              <a:buFontTx/>
              <a:buChar char="-"/>
              <a:defRPr/>
            </a:pPr>
            <a:r>
              <a:rPr lang="fr-FR" sz="1200" b="1" dirty="0">
                <a:solidFill>
                  <a:srgbClr val="002060"/>
                </a:solidFill>
              </a:rPr>
              <a:t>Moratoires sur exportations de viande et de soja</a:t>
            </a:r>
          </a:p>
          <a:p>
            <a:pPr marL="171450" indent="-171450">
              <a:spcAft>
                <a:spcPts val="400"/>
              </a:spcAft>
              <a:buFontTx/>
              <a:buChar char="-"/>
              <a:defRPr/>
            </a:pPr>
            <a:r>
              <a:rPr lang="fr-FR" sz="1200" b="1" dirty="0">
                <a:solidFill>
                  <a:srgbClr val="002060"/>
                </a:solidFill>
              </a:rPr>
              <a:t>“Plan Amazon” : projets de reconversions agricoles (incitations économiques)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u numéro de diapositive 1">
            <a:extLst>
              <a:ext uri="{FF2B5EF4-FFF2-40B4-BE49-F238E27FC236}">
                <a16:creationId xmlns:a16="http://schemas.microsoft.com/office/drawing/2014/main" id="{C77DE404-4F1E-42C9-9976-8073813C93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CB35506-028A-468E-A9E5-CFA0E81B7768}" type="slidenum">
              <a:rPr lang="fr-FR" altLang="fr-FR" smtClean="0">
                <a:solidFill>
                  <a:srgbClr val="7F7F7F"/>
                </a:solidFill>
                <a:latin typeface="Cambria" panose="02040503050406030204" pitchFamily="18" charset="0"/>
              </a:rPr>
              <a:pPr eaLnBrk="1" hangingPunct="1"/>
              <a:t>12</a:t>
            </a:fld>
            <a:endParaRPr lang="fr-FR" altLang="fr-FR">
              <a:solidFill>
                <a:srgbClr val="7F7F7F"/>
              </a:solidFill>
              <a:latin typeface="Cambria" panose="02040503050406030204" pitchFamily="18" charset="0"/>
            </a:endParaRPr>
          </a:p>
        </p:txBody>
      </p:sp>
      <p:sp>
        <p:nvSpPr>
          <p:cNvPr id="52227" name="ZoneTexte 3">
            <a:extLst>
              <a:ext uri="{FF2B5EF4-FFF2-40B4-BE49-F238E27FC236}">
                <a16:creationId xmlns:a16="http://schemas.microsoft.com/office/drawing/2014/main" id="{8C3C2C33-5D3F-4901-9D48-3F14C501515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71488" y="134938"/>
            <a:ext cx="82200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2400" b="1">
                <a:solidFill>
                  <a:srgbClr val="002060"/>
                </a:solidFill>
                <a:cs typeface="Arial" panose="020B0604020202020204" pitchFamily="34" charset="0"/>
              </a:rPr>
              <a:t>Les interactions Agriculture/Forêt</a:t>
            </a:r>
          </a:p>
        </p:txBody>
      </p:sp>
      <p:sp>
        <p:nvSpPr>
          <p:cNvPr id="52228" name="ZoneTexte 5">
            <a:extLst>
              <a:ext uri="{FF2B5EF4-FFF2-40B4-BE49-F238E27FC236}">
                <a16:creationId xmlns:a16="http://schemas.microsoft.com/office/drawing/2014/main" id="{96699DA1-5169-49B1-9D6D-832D66211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" y="6218238"/>
            <a:ext cx="4179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 sz="1200" b="1">
                <a:solidFill>
                  <a:srgbClr val="002060"/>
                </a:solidFill>
                <a:cs typeface="Arial" panose="020B0604020202020204" pitchFamily="34" charset="0"/>
              </a:rPr>
              <a:t>Le feu facilite d’extension des pâturages (Brésil, 2019)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A71AFBE-FFA7-485F-9971-AEB519534B27}"/>
              </a:ext>
            </a:extLst>
          </p:cNvPr>
          <p:cNvSpPr txBox="1"/>
          <p:nvPr/>
        </p:nvSpPr>
        <p:spPr>
          <a:xfrm>
            <a:off x="147638" y="1046163"/>
            <a:ext cx="4092575" cy="266223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000" b="1" dirty="0">
                <a:solidFill>
                  <a:srgbClr val="002060"/>
                </a:solidFill>
                <a:latin typeface="Arial" charset="0"/>
                <a:cs typeface="Arial" charset="0"/>
              </a:rPr>
              <a:t>Les </a:t>
            </a:r>
            <a:r>
              <a:rPr lang="en-US" sz="20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moteurs</a:t>
            </a:r>
            <a:r>
              <a:rPr lang="en-US" sz="2000" b="1" dirty="0">
                <a:solidFill>
                  <a:srgbClr val="002060"/>
                </a:solidFill>
                <a:latin typeface="Arial" charset="0"/>
                <a:cs typeface="Arial" charset="0"/>
              </a:rPr>
              <a:t> de la </a:t>
            </a:r>
            <a:r>
              <a:rPr lang="en-US" sz="20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déforestation</a:t>
            </a:r>
            <a:endParaRPr lang="en-US" sz="2000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285750" indent="-285750" eaLnBrk="1" hangingPunct="1">
              <a:spcAft>
                <a:spcPts val="600"/>
              </a:spcAft>
              <a:buFontTx/>
              <a:buChar char="-"/>
              <a:defRPr/>
            </a:pPr>
            <a:r>
              <a:rPr lang="fr-FR" sz="1600" dirty="0">
                <a:latin typeface="Arial" charset="0"/>
                <a:cs typeface="Arial" charset="0"/>
              </a:rPr>
              <a:t>Extension de l’élevage extensif (industriel ou vivrier)</a:t>
            </a:r>
          </a:p>
          <a:p>
            <a:pPr marL="285750" indent="-285750" eaLnBrk="1" hangingPunct="1">
              <a:spcAft>
                <a:spcPts val="600"/>
              </a:spcAft>
              <a:buFontTx/>
              <a:buChar char="-"/>
              <a:defRPr/>
            </a:pPr>
            <a:r>
              <a:rPr lang="fr-FR" sz="1600" dirty="0">
                <a:latin typeface="Arial" charset="0"/>
                <a:cs typeface="Arial" charset="0"/>
              </a:rPr>
              <a:t>Développement des plantations (palme, café, coco, …)</a:t>
            </a:r>
          </a:p>
          <a:p>
            <a:pPr marL="285750" indent="-285750" eaLnBrk="1" hangingPunct="1">
              <a:spcAft>
                <a:spcPts val="600"/>
              </a:spcAft>
              <a:buFontTx/>
              <a:buChar char="-"/>
              <a:defRPr/>
            </a:pPr>
            <a:r>
              <a:rPr lang="fr-FR" sz="1600" dirty="0">
                <a:latin typeface="Arial" charset="0"/>
                <a:cs typeface="Arial" charset="0"/>
              </a:rPr>
              <a:t>Cultures vivrières sur brûlis (manioc, Iguame, patate douce, …),</a:t>
            </a: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3D9C7A-F672-4135-8D6E-EB2861D84F5A}"/>
              </a:ext>
            </a:extLst>
          </p:cNvPr>
          <p:cNvSpPr txBox="1"/>
          <p:nvPr/>
        </p:nvSpPr>
        <p:spPr>
          <a:xfrm>
            <a:off x="4572000" y="1046163"/>
            <a:ext cx="4314825" cy="267652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hangingPunct="1">
              <a:spcAft>
                <a:spcPts val="1200"/>
              </a:spcAft>
              <a:defRPr/>
            </a:pPr>
            <a:r>
              <a:rPr lang="en-US" sz="20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L’action</a:t>
            </a:r>
            <a:r>
              <a:rPr lang="en-US" sz="2000" b="1" dirty="0">
                <a:solidFill>
                  <a:srgbClr val="002060"/>
                </a:solidFill>
                <a:latin typeface="Arial" charset="0"/>
                <a:cs typeface="Arial" charset="0"/>
              </a:rPr>
              <a:t> face à la </a:t>
            </a:r>
            <a:r>
              <a:rPr lang="en-US" sz="20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déforestation</a:t>
            </a: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285750" indent="-285750" eaLnBrk="1" hangingPunct="1">
              <a:spcAft>
                <a:spcPts val="600"/>
              </a:spcAft>
              <a:buFontTx/>
              <a:buChar char="-"/>
              <a:defRPr/>
            </a:pPr>
            <a:r>
              <a:rPr lang="fr-FR" sz="1600" u="sng" dirty="0">
                <a:solidFill>
                  <a:prstClr val="black"/>
                </a:solidFill>
                <a:latin typeface="Arial" charset="0"/>
                <a:cs typeface="Arial" charset="0"/>
              </a:rPr>
              <a:t>Logique initiale </a:t>
            </a:r>
            <a:r>
              <a:rPr lang="fr-FR" sz="1600" dirty="0">
                <a:solidFill>
                  <a:prstClr val="black"/>
                </a:solidFill>
                <a:latin typeface="Arial" charset="0"/>
                <a:cs typeface="Arial" charset="0"/>
              </a:rPr>
              <a:t>: conservation + plantations dans une logique de compensation (Protocole de Kyoto)</a:t>
            </a:r>
            <a:endParaRPr lang="fr-FR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285750" indent="-285750" eaLnBrk="1" hangingPunct="1">
              <a:spcAft>
                <a:spcPts val="600"/>
              </a:spcAft>
              <a:buFontTx/>
              <a:buChar char="-"/>
              <a:defRPr/>
            </a:pPr>
            <a:r>
              <a:rPr lang="fr-FR" sz="1600" u="sng" dirty="0">
                <a:solidFill>
                  <a:prstClr val="black"/>
                </a:solidFill>
                <a:latin typeface="Arial" charset="0"/>
                <a:cs typeface="Arial" charset="0"/>
              </a:rPr>
              <a:t>Introduction de la REDD+ </a:t>
            </a:r>
            <a:r>
              <a:rPr lang="fr-FR" sz="1600" dirty="0">
                <a:solidFill>
                  <a:prstClr val="black"/>
                </a:solidFill>
                <a:latin typeface="Arial" charset="0"/>
                <a:cs typeface="Arial" charset="0"/>
              </a:rPr>
              <a:t>: crédits carbone pour la “non déforestation”.</a:t>
            </a:r>
          </a:p>
          <a:p>
            <a:pPr marL="285750" indent="-285750" eaLnBrk="1" hangingPunct="1">
              <a:spcAft>
                <a:spcPts val="2400"/>
              </a:spcAft>
              <a:buFontTx/>
              <a:buChar char="-"/>
              <a:defRPr/>
            </a:pPr>
            <a:r>
              <a:rPr lang="fr-FR" sz="1600" u="sng" dirty="0">
                <a:solidFill>
                  <a:prstClr val="black"/>
                </a:solidFill>
                <a:latin typeface="Arial" charset="0"/>
                <a:cs typeface="Arial" charset="0"/>
              </a:rPr>
              <a:t>Logique intégrée </a:t>
            </a:r>
            <a:r>
              <a:rPr lang="fr-FR" sz="1600" dirty="0">
                <a:solidFill>
                  <a:prstClr val="black"/>
                </a:solidFill>
                <a:latin typeface="Arial" charset="0"/>
                <a:cs typeface="Arial" charset="0"/>
              </a:rPr>
              <a:t>: climat &amp; biodiversité, Agroforesterie, Paiements pour services écosystémiques.</a:t>
            </a:r>
          </a:p>
        </p:txBody>
      </p:sp>
      <p:sp>
        <p:nvSpPr>
          <p:cNvPr id="52231" name="ZoneTexte 5">
            <a:extLst>
              <a:ext uri="{FF2B5EF4-FFF2-40B4-BE49-F238E27FC236}">
                <a16:creationId xmlns:a16="http://schemas.microsoft.com/office/drawing/2014/main" id="{35F68DD7-DD09-4FC6-9BF6-6FD9E67A6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246813"/>
            <a:ext cx="4740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fr-FR" sz="1200" b="1">
                <a:solidFill>
                  <a:srgbClr val="002060"/>
                </a:solidFill>
              </a:rPr>
              <a:t>Projet </a:t>
            </a:r>
            <a:r>
              <a:rPr lang="fr-FR" altLang="fr-FR" sz="1200" b="1">
                <a:solidFill>
                  <a:srgbClr val="002060"/>
                </a:solidFill>
              </a:rPr>
              <a:t>agroforestier</a:t>
            </a:r>
            <a:r>
              <a:rPr lang="en-US" altLang="fr-FR" sz="1200" b="1">
                <a:solidFill>
                  <a:srgbClr val="002060"/>
                </a:solidFill>
              </a:rPr>
              <a:t> à Madagascar (Agrisud-international)</a:t>
            </a:r>
          </a:p>
        </p:txBody>
      </p:sp>
      <p:pic>
        <p:nvPicPr>
          <p:cNvPr id="52232" name="Image 4">
            <a:extLst>
              <a:ext uri="{FF2B5EF4-FFF2-40B4-BE49-F238E27FC236}">
                <a16:creationId xmlns:a16="http://schemas.microsoft.com/office/drawing/2014/main" id="{D17B3176-2C10-4B2E-9B0D-0AE1F94AC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08400"/>
            <a:ext cx="4314825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3" name="Image 4">
            <a:extLst>
              <a:ext uri="{FF2B5EF4-FFF2-40B4-BE49-F238E27FC236}">
                <a16:creationId xmlns:a16="http://schemas.microsoft.com/office/drawing/2014/main" id="{D153BE65-337B-42F7-A8F1-F53CEBC34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3659188"/>
            <a:ext cx="4137025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Image 2">
            <a:extLst>
              <a:ext uri="{FF2B5EF4-FFF2-40B4-BE49-F238E27FC236}">
                <a16:creationId xmlns:a16="http://schemas.microsoft.com/office/drawing/2014/main" id="{9DE6D250-AA0F-4F17-9E37-C55ED8865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01688"/>
            <a:ext cx="9067800" cy="605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ZoneTexte 3">
            <a:extLst>
              <a:ext uri="{FF2B5EF4-FFF2-40B4-BE49-F238E27FC236}">
                <a16:creationId xmlns:a16="http://schemas.microsoft.com/office/drawing/2014/main" id="{3FE22F2E-BA44-41C3-BD6C-E8969AD71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1306513"/>
            <a:ext cx="2400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fr-FR" sz="1000" b="1">
                <a:latin typeface="Arial" panose="020B0604020202020204" pitchFamily="34" charset="0"/>
              </a:rPr>
              <a:t>Source : CITEPA, Inventaire national</a:t>
            </a:r>
          </a:p>
        </p:txBody>
      </p:sp>
      <p:sp>
        <p:nvSpPr>
          <p:cNvPr id="54276" name="ZoneTexte 3">
            <a:extLst>
              <a:ext uri="{FF2B5EF4-FFF2-40B4-BE49-F238E27FC236}">
                <a16:creationId xmlns:a16="http://schemas.microsoft.com/office/drawing/2014/main" id="{755C8FBB-BB0C-4A9A-99CD-18AD5C2BE53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71488" y="134938"/>
            <a:ext cx="82200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 sur la situation française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FA8E078-2BFB-4731-9CC1-CA40D0CF469D}"/>
              </a:ext>
            </a:extLst>
          </p:cNvPr>
          <p:cNvSpPr txBox="1"/>
          <p:nvPr/>
        </p:nvSpPr>
        <p:spPr>
          <a:xfrm>
            <a:off x="2286000" y="3053003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ts val="6600"/>
              </a:spcAft>
              <a:buClr>
                <a:srgbClr val="FF9900"/>
              </a:buClr>
              <a:buSzPct val="114000"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L’enjeu agricole et alimentaire</a:t>
            </a:r>
          </a:p>
        </p:txBody>
      </p:sp>
    </p:spTree>
    <p:extLst>
      <p:ext uri="{BB962C8B-B14F-4D97-AF65-F5344CB8AC3E}">
        <p14:creationId xmlns:p14="http://schemas.microsoft.com/office/powerpoint/2010/main" val="1431616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re 1">
            <a:extLst>
              <a:ext uri="{FF2B5EF4-FFF2-40B4-BE49-F238E27FC236}">
                <a16:creationId xmlns:a16="http://schemas.microsoft.com/office/drawing/2014/main" id="{92771C98-40A7-4F7D-A39A-D1B5877D82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sz="2000"/>
              <a:t>Forêt et agriculture : environ un quart des émissions mondiales (en 2010)</a:t>
            </a:r>
          </a:p>
        </p:txBody>
      </p:sp>
      <p:sp>
        <p:nvSpPr>
          <p:cNvPr id="44035" name="Espace réservé du numéro de diapositive 3">
            <a:extLst>
              <a:ext uri="{FF2B5EF4-FFF2-40B4-BE49-F238E27FC236}">
                <a16:creationId xmlns:a16="http://schemas.microsoft.com/office/drawing/2014/main" id="{EC57B518-A8F9-4AA6-B009-BD846154E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BCCE8F-F069-4125-BFD7-71420A280AFF}" type="slidenum">
              <a:rPr lang="fr-FR" altLang="fr-FR" smtClean="0">
                <a:solidFill>
                  <a:srgbClr val="FFFFFF"/>
                </a:solidFill>
                <a:cs typeface="Arial" panose="020B0604020202020204" pitchFamily="34" charset="0"/>
              </a:rPr>
              <a:pPr/>
              <a:t>15</a:t>
            </a:fld>
            <a:endParaRPr lang="fr-FR" altLang="fr-FR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44036" name="Picture 4">
            <a:extLst>
              <a:ext uri="{FF2B5EF4-FFF2-40B4-BE49-F238E27FC236}">
                <a16:creationId xmlns:a16="http://schemas.microsoft.com/office/drawing/2014/main" id="{46B587A8-3039-47F0-93DE-E9195DEBB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87"/>
          <a:stretch>
            <a:fillRect/>
          </a:stretch>
        </p:blipFill>
        <p:spPr bwMode="auto">
          <a:xfrm>
            <a:off x="522288" y="708025"/>
            <a:ext cx="7762875" cy="582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ZoneTexte 5">
            <a:extLst>
              <a:ext uri="{FF2B5EF4-FFF2-40B4-BE49-F238E27FC236}">
                <a16:creationId xmlns:a16="http://schemas.microsoft.com/office/drawing/2014/main" id="{D965428B-EBEE-434A-B04E-C0886EAC5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5463" y="6477000"/>
            <a:ext cx="17462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100" b="1">
                <a:solidFill>
                  <a:srgbClr val="000000"/>
                </a:solidFill>
                <a:cs typeface="Arial" panose="020B0604020202020204" pitchFamily="34" charset="0"/>
              </a:rPr>
              <a:t>Source : IPCC, AR-5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7365ED3-B09B-45B0-B8E9-D227B04127A2}"/>
              </a:ext>
            </a:extLst>
          </p:cNvPr>
          <p:cNvSpPr txBox="1"/>
          <p:nvPr/>
        </p:nvSpPr>
        <p:spPr>
          <a:xfrm>
            <a:off x="1166813" y="74613"/>
            <a:ext cx="71548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Un état des lieux global (Rapport du GIEC 2019)</a:t>
            </a:r>
          </a:p>
        </p:txBody>
      </p:sp>
      <p:pic>
        <p:nvPicPr>
          <p:cNvPr id="56323" name="Image 3">
            <a:extLst>
              <a:ext uri="{FF2B5EF4-FFF2-40B4-BE49-F238E27FC236}">
                <a16:creationId xmlns:a16="http://schemas.microsoft.com/office/drawing/2014/main" id="{6AF7DB9D-06C0-42F2-AE79-B817DD8E5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900" y="1397000"/>
            <a:ext cx="3095625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Image 11">
            <a:extLst>
              <a:ext uri="{FF2B5EF4-FFF2-40B4-BE49-F238E27FC236}">
                <a16:creationId xmlns:a16="http://schemas.microsoft.com/office/drawing/2014/main" id="{39652B3D-4129-4EAC-99E5-C82AD38DA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050" y="3429000"/>
            <a:ext cx="2190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Image 15">
            <a:extLst>
              <a:ext uri="{FF2B5EF4-FFF2-40B4-BE49-F238E27FC236}">
                <a16:creationId xmlns:a16="http://schemas.microsoft.com/office/drawing/2014/main" id="{7F22C84E-9410-479A-806B-8D0629120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025" y="5897563"/>
            <a:ext cx="21240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Image 20">
            <a:extLst>
              <a:ext uri="{FF2B5EF4-FFF2-40B4-BE49-F238E27FC236}">
                <a16:creationId xmlns:a16="http://schemas.microsoft.com/office/drawing/2014/main" id="{28457BF4-DB48-42B7-881D-41F50BAD3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163" y="4649788"/>
            <a:ext cx="2974975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Image 24">
            <a:extLst>
              <a:ext uri="{FF2B5EF4-FFF2-40B4-BE49-F238E27FC236}">
                <a16:creationId xmlns:a16="http://schemas.microsoft.com/office/drawing/2014/main" id="{528C2E7C-87D5-4080-B6BF-940F90BCE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050" y="4459288"/>
            <a:ext cx="5619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Image 26">
            <a:extLst>
              <a:ext uri="{FF2B5EF4-FFF2-40B4-BE49-F238E27FC236}">
                <a16:creationId xmlns:a16="http://schemas.microsoft.com/office/drawing/2014/main" id="{3B7CB783-58B7-4DBC-A94D-8241FF1B0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733800"/>
            <a:ext cx="3216275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9" name="Image 28">
            <a:extLst>
              <a:ext uri="{FF2B5EF4-FFF2-40B4-BE49-F238E27FC236}">
                <a16:creationId xmlns:a16="http://schemas.microsoft.com/office/drawing/2014/main" id="{336839E6-49CC-41B9-896F-B160E60A2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111875"/>
            <a:ext cx="16097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0" name="Image 32">
            <a:extLst>
              <a:ext uri="{FF2B5EF4-FFF2-40B4-BE49-F238E27FC236}">
                <a16:creationId xmlns:a16="http://schemas.microsoft.com/office/drawing/2014/main" id="{54D09FD2-B48E-43B4-AB22-D059B205F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979488"/>
            <a:ext cx="3238500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1" name="ZoneTexte 33">
            <a:extLst>
              <a:ext uri="{FF2B5EF4-FFF2-40B4-BE49-F238E27FC236}">
                <a16:creationId xmlns:a16="http://schemas.microsoft.com/office/drawing/2014/main" id="{E34CC6EA-1A94-4A68-BF14-B6B278AD9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0900" y="4211638"/>
            <a:ext cx="37068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fr-FR" sz="1200" b="1">
                <a:latin typeface="Arial" panose="020B0604020202020204" pitchFamily="34" charset="0"/>
              </a:rPr>
              <a:t>4. Emissions de GES</a:t>
            </a:r>
          </a:p>
        </p:txBody>
      </p:sp>
      <p:sp>
        <p:nvSpPr>
          <p:cNvPr id="56332" name="ZoneTexte 34">
            <a:extLst>
              <a:ext uri="{FF2B5EF4-FFF2-40B4-BE49-F238E27FC236}">
                <a16:creationId xmlns:a16="http://schemas.microsoft.com/office/drawing/2014/main" id="{671CB6A5-E038-4CB4-AFE4-74ECD1EFD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4388" y="1231900"/>
            <a:ext cx="31019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200" b="1">
                <a:latin typeface="Arial" panose="020B0604020202020204" pitchFamily="34" charset="0"/>
              </a:rPr>
              <a:t>3. Désertification et dégradation des sol</a:t>
            </a:r>
          </a:p>
        </p:txBody>
      </p:sp>
      <p:sp>
        <p:nvSpPr>
          <p:cNvPr id="56333" name="ZoneTexte 35">
            <a:extLst>
              <a:ext uri="{FF2B5EF4-FFF2-40B4-BE49-F238E27FC236}">
                <a16:creationId xmlns:a16="http://schemas.microsoft.com/office/drawing/2014/main" id="{2C950EC1-CD55-44FC-AE2E-CC0129316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8" y="3552825"/>
            <a:ext cx="52911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200" b="1">
                <a:latin typeface="Arial" panose="020B0604020202020204" pitchFamily="34" charset="0"/>
              </a:rPr>
              <a:t>2. Situation alimentaire mondiale</a:t>
            </a:r>
          </a:p>
        </p:txBody>
      </p:sp>
      <p:sp>
        <p:nvSpPr>
          <p:cNvPr id="56334" name="ZoneTexte 36">
            <a:extLst>
              <a:ext uri="{FF2B5EF4-FFF2-40B4-BE49-F238E27FC236}">
                <a16:creationId xmlns:a16="http://schemas.microsoft.com/office/drawing/2014/main" id="{47E80B99-4FBA-4D03-B9CD-6F950B7E5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8" y="760413"/>
            <a:ext cx="50990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200" b="1">
                <a:latin typeface="Arial" panose="020B0604020202020204" pitchFamily="34" charset="0"/>
              </a:rPr>
              <a:t>1. Productions agricoles mondiales</a:t>
            </a:r>
          </a:p>
        </p:txBody>
      </p:sp>
      <p:pic>
        <p:nvPicPr>
          <p:cNvPr id="56335" name="Image 46">
            <a:extLst>
              <a:ext uri="{FF2B5EF4-FFF2-40B4-BE49-F238E27FC236}">
                <a16:creationId xmlns:a16="http://schemas.microsoft.com/office/drawing/2014/main" id="{04AEC55D-B3E6-480A-828F-190C866C4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050" y="1047750"/>
            <a:ext cx="5810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C08D5254-F381-4AB0-806D-D08DFBB47705}"/>
              </a:ext>
            </a:extLst>
          </p:cNvPr>
          <p:cNvSpPr/>
          <p:nvPr/>
        </p:nvSpPr>
        <p:spPr>
          <a:xfrm>
            <a:off x="6886575" y="4649788"/>
            <a:ext cx="176213" cy="46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6337" name="Image 51">
            <a:extLst>
              <a:ext uri="{FF2B5EF4-FFF2-40B4-BE49-F238E27FC236}">
                <a16:creationId xmlns:a16="http://schemas.microsoft.com/office/drawing/2014/main" id="{A4256D3C-AC73-4474-8596-DDD6F623A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271713"/>
            <a:ext cx="809625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8" name="Image 53">
            <a:extLst>
              <a:ext uri="{FF2B5EF4-FFF2-40B4-BE49-F238E27FC236}">
                <a16:creationId xmlns:a16="http://schemas.microsoft.com/office/drawing/2014/main" id="{424F35F7-E338-4571-B94D-8ADADDA12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1712913"/>
            <a:ext cx="695325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9" name="ZoneTexte 54">
            <a:extLst>
              <a:ext uri="{FF2B5EF4-FFF2-40B4-BE49-F238E27FC236}">
                <a16:creationId xmlns:a16="http://schemas.microsoft.com/office/drawing/2014/main" id="{E225CE5D-2FA1-40AD-B67B-8F0DE19FB4B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51088" y="6343650"/>
            <a:ext cx="54340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200" b="1">
                <a:latin typeface="Arial" panose="020B0604020202020204" pitchFamily="34" charset="0"/>
              </a:rPr>
              <a:t>Echelle des graphiques 1à3 : % de Var. sur l’année initiale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200" b="1">
                <a:latin typeface="Arial" panose="020B0604020202020204" pitchFamily="34" charset="0"/>
              </a:rPr>
              <a:t>Source : IPCC, </a:t>
            </a:r>
            <a:r>
              <a:rPr lang="en-US" altLang="fr-FR" sz="1200" b="1" i="1">
                <a:latin typeface="Arial" panose="020B0604020202020204" pitchFamily="34" charset="0"/>
              </a:rPr>
              <a:t>Special Report on Climate change and Land, </a:t>
            </a:r>
            <a:r>
              <a:rPr lang="en-US" altLang="fr-FR" sz="1200" b="1">
                <a:latin typeface="Arial" panose="020B0604020202020204" pitchFamily="34" charset="0"/>
              </a:rPr>
              <a:t>2019</a:t>
            </a:r>
          </a:p>
        </p:txBody>
      </p:sp>
      <p:pic>
        <p:nvPicPr>
          <p:cNvPr id="56340" name="Image 56">
            <a:extLst>
              <a:ext uri="{FF2B5EF4-FFF2-40B4-BE49-F238E27FC236}">
                <a16:creationId xmlns:a16="http://schemas.microsoft.com/office/drawing/2014/main" id="{F329EE69-E3B6-49AE-AC37-E3CD17DFB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5" y="1397000"/>
            <a:ext cx="63817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re 1">
            <a:extLst>
              <a:ext uri="{FF2B5EF4-FFF2-40B4-BE49-F238E27FC236}">
                <a16:creationId xmlns:a16="http://schemas.microsoft.com/office/drawing/2014/main" id="{4A6CBD4F-6383-4E0D-B4BA-C32713454A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sz="2400"/>
              <a:t>Zoom sur les émissions liées à l’agriculture : Monde</a:t>
            </a:r>
          </a:p>
        </p:txBody>
      </p:sp>
      <p:sp>
        <p:nvSpPr>
          <p:cNvPr id="57347" name="Espace réservé du numéro de diapositive 3">
            <a:extLst>
              <a:ext uri="{FF2B5EF4-FFF2-40B4-BE49-F238E27FC236}">
                <a16:creationId xmlns:a16="http://schemas.microsoft.com/office/drawing/2014/main" id="{DC048FEC-54FC-4A10-B3B5-9099A9A7FC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3998C8-8214-4A72-90A4-0BA7825F0E5E}" type="slidenum">
              <a:rPr lang="fr-FR" altLang="fr-FR" smtClean="0">
                <a:solidFill>
                  <a:srgbClr val="FFFFFF"/>
                </a:solidFill>
                <a:cs typeface="Arial" panose="020B0604020202020204" pitchFamily="34" charset="0"/>
              </a:rPr>
              <a:pPr/>
              <a:t>17</a:t>
            </a:fld>
            <a:endParaRPr lang="fr-FR" altLang="fr-FR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57348" name="Image 4">
            <a:extLst>
              <a:ext uri="{FF2B5EF4-FFF2-40B4-BE49-F238E27FC236}">
                <a16:creationId xmlns:a16="http://schemas.microsoft.com/office/drawing/2014/main" id="{CDD62C9F-4574-4151-B4F4-6A266964B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7725"/>
            <a:ext cx="6105525" cy="597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ZoneTexte 5">
            <a:extLst>
              <a:ext uri="{FF2B5EF4-FFF2-40B4-BE49-F238E27FC236}">
                <a16:creationId xmlns:a16="http://schemas.microsoft.com/office/drawing/2014/main" id="{2D8D330E-CA3C-4074-9875-1A2418A7D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8238" y="6396038"/>
            <a:ext cx="17462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100" b="1">
                <a:solidFill>
                  <a:srgbClr val="000000"/>
                </a:solidFill>
                <a:cs typeface="Arial" panose="020B0604020202020204" pitchFamily="34" charset="0"/>
              </a:rPr>
              <a:t>Source : IPCC, AR-5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4246D419-18AD-4FE1-9D08-52489E16C0C3}"/>
              </a:ext>
            </a:extLst>
          </p:cNvPr>
          <p:cNvCxnSpPr/>
          <p:nvPr/>
        </p:nvCxnSpPr>
        <p:spPr>
          <a:xfrm>
            <a:off x="1835150" y="479742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34BB2F8-7714-4389-B32A-D56AD1F5B117}"/>
              </a:ext>
            </a:extLst>
          </p:cNvPr>
          <p:cNvCxnSpPr/>
          <p:nvPr/>
        </p:nvCxnSpPr>
        <p:spPr>
          <a:xfrm>
            <a:off x="920750" y="4908550"/>
            <a:ext cx="79216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B376EE0-DE70-4C86-BDE6-4183CA550DCF}"/>
              </a:ext>
            </a:extLst>
          </p:cNvPr>
          <p:cNvCxnSpPr/>
          <p:nvPr/>
        </p:nvCxnSpPr>
        <p:spPr>
          <a:xfrm>
            <a:off x="2260600" y="4710113"/>
            <a:ext cx="79216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9544017-06A5-4A64-ADFE-55D838B92754}"/>
              </a:ext>
            </a:extLst>
          </p:cNvPr>
          <p:cNvCxnSpPr/>
          <p:nvPr/>
        </p:nvCxnSpPr>
        <p:spPr>
          <a:xfrm>
            <a:off x="3568700" y="4625975"/>
            <a:ext cx="79216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1320332-8CDF-4DC2-ADBA-63ED17ECB0E2}"/>
              </a:ext>
            </a:extLst>
          </p:cNvPr>
          <p:cNvCxnSpPr/>
          <p:nvPr/>
        </p:nvCxnSpPr>
        <p:spPr>
          <a:xfrm>
            <a:off x="4924425" y="5089525"/>
            <a:ext cx="79216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Titre 1">
            <a:extLst>
              <a:ext uri="{FF2B5EF4-FFF2-40B4-BE49-F238E27FC236}">
                <a16:creationId xmlns:a16="http://schemas.microsoft.com/office/drawing/2014/main" id="{2BB423F6-4D27-436A-9DBD-16601AD8B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750"/>
            <a:ext cx="91440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fr-FR" altLang="fr-FR" b="1">
                <a:solidFill>
                  <a:schemeClr val="tx2"/>
                </a:solidFill>
              </a:rPr>
              <a:t>Zoom sur les émissions de l’agriculture : France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E9D0EE-9C19-4724-87AF-A5C818887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8" y="1032914"/>
            <a:ext cx="7674796" cy="5254869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710F820-C827-4527-903A-04C4DF426F3C}"/>
              </a:ext>
            </a:extLst>
          </p:cNvPr>
          <p:cNvCxnSpPr>
            <a:cxnSpLocks/>
          </p:cNvCxnSpPr>
          <p:nvPr/>
        </p:nvCxnSpPr>
        <p:spPr>
          <a:xfrm>
            <a:off x="7085012" y="3332251"/>
            <a:ext cx="47307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3">
            <a:extLst>
              <a:ext uri="{FF2B5EF4-FFF2-40B4-BE49-F238E27FC236}">
                <a16:creationId xmlns:a16="http://schemas.microsoft.com/office/drawing/2014/main" id="{0B682A7C-956A-4424-B02E-00936A112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990" y="2812559"/>
            <a:ext cx="1606461" cy="11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Image 1">
            <a:extLst>
              <a:ext uri="{FF2B5EF4-FFF2-40B4-BE49-F238E27FC236}">
                <a16:creationId xmlns:a16="http://schemas.microsoft.com/office/drawing/2014/main" id="{5F4E8D20-FBCA-457A-AD4F-F3E14062A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763588"/>
            <a:ext cx="775017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0FEC43-FA7F-4292-B606-FD8D52B6C0B7}"/>
              </a:ext>
            </a:extLst>
          </p:cNvPr>
          <p:cNvSpPr txBox="1"/>
          <p:nvPr/>
        </p:nvSpPr>
        <p:spPr>
          <a:xfrm>
            <a:off x="835025" y="115888"/>
            <a:ext cx="77485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altLang="fr-FR" sz="2400" b="1" dirty="0">
                <a:solidFill>
                  <a:schemeClr val="tx2"/>
                </a:solidFill>
                <a:latin typeface="+mj-lt"/>
              </a:rPr>
              <a:t>L’action sur l’offre : quelques principes d’agroécologie</a:t>
            </a:r>
          </a:p>
        </p:txBody>
      </p:sp>
      <p:sp>
        <p:nvSpPr>
          <p:cNvPr id="59396" name="ZoneTexte 6">
            <a:extLst>
              <a:ext uri="{FF2B5EF4-FFF2-40B4-BE49-F238E27FC236}">
                <a16:creationId xmlns:a16="http://schemas.microsoft.com/office/drawing/2014/main" id="{7AA0D65A-3573-4726-AD83-675FC5533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0" y="6407150"/>
            <a:ext cx="43465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fr-FR" sz="1000" b="1">
                <a:latin typeface="Arial" panose="020B0604020202020204" pitchFamily="34" charset="0"/>
              </a:rPr>
              <a:t>Source : </a:t>
            </a:r>
            <a:r>
              <a:rPr lang="fr-FR" altLang="fr-FR" sz="1000" b="1">
                <a:latin typeface="Arial" panose="020B0604020202020204" pitchFamily="34" charset="0"/>
              </a:rPr>
              <a:t>Plateforme OSAE, d’après Altieri (1995) et Gliessman (1998</a:t>
            </a:r>
            <a:r>
              <a:rPr lang="en-US" altLang="fr-FR" sz="1000" b="1">
                <a:latin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ZoneTexte 4">
            <a:extLst>
              <a:ext uri="{FF2B5EF4-FFF2-40B4-BE49-F238E27FC236}">
                <a16:creationId xmlns:a16="http://schemas.microsoft.com/office/drawing/2014/main" id="{0A4A5B71-CF0F-4396-9AAA-24F5100CE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00" y="6500813"/>
            <a:ext cx="17176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fr-FR" sz="1100" b="1">
                <a:latin typeface="Arial" panose="020B0604020202020204" pitchFamily="34" charset="0"/>
              </a:rPr>
              <a:t>Source : </a:t>
            </a:r>
            <a:r>
              <a:rPr lang="en-US" altLang="fr-FR" sz="1100" b="1">
                <a:latin typeface="Arial" panose="020B0604020202020204" pitchFamily="34" charset="0"/>
                <a:hlinkClick r:id="rId2"/>
              </a:rPr>
              <a:t>IPCC (2019)</a:t>
            </a:r>
            <a:endParaRPr lang="en-US" altLang="fr-FR" sz="1100" b="1">
              <a:latin typeface="Arial" panose="020B0604020202020204" pitchFamily="34" charset="0"/>
            </a:endParaRPr>
          </a:p>
        </p:txBody>
      </p:sp>
      <p:pic>
        <p:nvPicPr>
          <p:cNvPr id="60419" name="Image 6">
            <a:extLst>
              <a:ext uri="{FF2B5EF4-FFF2-40B4-BE49-F238E27FC236}">
                <a16:creationId xmlns:a16="http://schemas.microsoft.com/office/drawing/2014/main" id="{ECAB58F4-2A95-4E12-9C41-CD1DB2EE3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4160838"/>
            <a:ext cx="737235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5CC4B-8F3C-41A3-8CED-185E186A47A4}"/>
              </a:ext>
            </a:extLst>
          </p:cNvPr>
          <p:cNvSpPr txBox="1"/>
          <p:nvPr/>
        </p:nvSpPr>
        <p:spPr>
          <a:xfrm>
            <a:off x="0" y="95250"/>
            <a:ext cx="9144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Protéger les sols contre l’érosion et stocker du carbone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00D014-5B9E-45ED-A4BF-9804A11F4674}"/>
              </a:ext>
            </a:extLst>
          </p:cNvPr>
          <p:cNvSpPr txBox="1"/>
          <p:nvPr/>
        </p:nvSpPr>
        <p:spPr>
          <a:xfrm>
            <a:off x="139700" y="5541963"/>
            <a:ext cx="2384425" cy="95408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Les zones 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désertiques</a:t>
            </a:r>
          </a:p>
          <a:p>
            <a:pPr algn="r">
              <a:defRPr/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et arides :</a:t>
            </a:r>
          </a:p>
          <a:p>
            <a:pPr algn="r">
              <a:defRPr/>
            </a:pPr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- 46 % des surfaces émergées</a:t>
            </a:r>
          </a:p>
          <a:p>
            <a:pPr algn="r">
              <a:defRPr/>
            </a:pPr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- 3 </a:t>
            </a:r>
            <a:r>
              <a:rPr lang="fr-FR" sz="1200" b="1" dirty="0" err="1">
                <a:solidFill>
                  <a:schemeClr val="accent1">
                    <a:lumMod val="75000"/>
                  </a:schemeClr>
                </a:solidFill>
              </a:rPr>
              <a:t>Mdrs</a:t>
            </a:r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 d’habitants</a:t>
            </a:r>
          </a:p>
        </p:txBody>
      </p:sp>
      <p:pic>
        <p:nvPicPr>
          <p:cNvPr id="60422" name="Image 11">
            <a:extLst>
              <a:ext uri="{FF2B5EF4-FFF2-40B4-BE49-F238E27FC236}">
                <a16:creationId xmlns:a16="http://schemas.microsoft.com/office/drawing/2014/main" id="{4B33CB43-55A1-486B-8F6E-EEA1D2C57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1677988"/>
            <a:ext cx="34004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Image 12">
            <a:extLst>
              <a:ext uri="{FF2B5EF4-FFF2-40B4-BE49-F238E27FC236}">
                <a16:creationId xmlns:a16="http://schemas.microsoft.com/office/drawing/2014/main" id="{95C98584-FEE2-4A18-BF58-63100EA2E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739900"/>
            <a:ext cx="3548063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247EDFA-3679-4151-83F2-11B9CAA8DDDC}"/>
              </a:ext>
            </a:extLst>
          </p:cNvPr>
          <p:cNvSpPr txBox="1"/>
          <p:nvPr/>
        </p:nvSpPr>
        <p:spPr>
          <a:xfrm>
            <a:off x="261938" y="1312863"/>
            <a:ext cx="31892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Agroforesterie à l’oasis de Gafsa </a:t>
            </a:r>
          </a:p>
          <a:p>
            <a:pPr algn="ctr">
              <a:defRPr/>
            </a:pPr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(Tunisie, 2018)</a:t>
            </a:r>
            <a:endParaRPr lang="fr-FR" sz="12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5A7A049-3542-4253-A0AE-A32BD8C79094}"/>
              </a:ext>
            </a:extLst>
          </p:cNvPr>
          <p:cNvSpPr txBox="1"/>
          <p:nvPr/>
        </p:nvSpPr>
        <p:spPr>
          <a:xfrm>
            <a:off x="6056313" y="1379538"/>
            <a:ext cx="36385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Pastoralisme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 au Niger (2014)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3F747BB-F74D-40D3-AFF9-3D9277171B76}"/>
              </a:ext>
            </a:extLst>
          </p:cNvPr>
          <p:cNvSpPr txBox="1"/>
          <p:nvPr/>
        </p:nvSpPr>
        <p:spPr>
          <a:xfrm>
            <a:off x="279400" y="217488"/>
            <a:ext cx="8331200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100" b="1" dirty="0">
                <a:solidFill>
                  <a:schemeClr val="accent1">
                    <a:lumMod val="75000"/>
                  </a:schemeClr>
                </a:solidFill>
              </a:rPr>
              <a:t>Protéger les sols : pratiques innovantes en France</a:t>
            </a:r>
          </a:p>
        </p:txBody>
      </p:sp>
      <p:pic>
        <p:nvPicPr>
          <p:cNvPr id="61443" name="Image 4">
            <a:extLst>
              <a:ext uri="{FF2B5EF4-FFF2-40B4-BE49-F238E27FC236}">
                <a16:creationId xmlns:a16="http://schemas.microsoft.com/office/drawing/2014/main" id="{7E40A701-79C6-4678-A12E-C71DAEDA8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2189163"/>
            <a:ext cx="3703637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9122ED-2F55-4B66-AAC5-C260BEDA1893}"/>
              </a:ext>
            </a:extLst>
          </p:cNvPr>
          <p:cNvSpPr txBox="1"/>
          <p:nvPr/>
        </p:nvSpPr>
        <p:spPr>
          <a:xfrm flipH="1">
            <a:off x="119063" y="1284288"/>
            <a:ext cx="3821112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Projet “</a:t>
            </a:r>
            <a:r>
              <a:rPr lang="fr-FR" sz="1600" b="1" dirty="0" err="1">
                <a:solidFill>
                  <a:schemeClr val="accent1">
                    <a:lumMod val="75000"/>
                  </a:schemeClr>
                </a:solidFill>
              </a:rPr>
              <a:t>Carbocage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” dans l’Ouest </a:t>
            </a:r>
          </a:p>
          <a:p>
            <a:pPr marL="214313" indent="-214313">
              <a:buFontTx/>
              <a:buChar char="-"/>
              <a:defRPr/>
            </a:pPr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Restaurer les haies</a:t>
            </a:r>
          </a:p>
          <a:p>
            <a:pPr marL="214313" indent="-214313">
              <a:buFontTx/>
              <a:buChar char="-"/>
              <a:defRPr/>
            </a:pPr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Renforcer le stockage de l’eau douce</a:t>
            </a:r>
          </a:p>
          <a:p>
            <a:pPr marL="214313" indent="-214313">
              <a:buFontTx/>
              <a:buChar char="-"/>
              <a:defRPr/>
            </a:pPr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Accroître le stockage du CO</a:t>
            </a:r>
            <a:r>
              <a:rPr lang="fr-FR" sz="1200" b="1" baseline="-25000" dirty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(crédits carbone)</a:t>
            </a:r>
          </a:p>
        </p:txBody>
      </p:sp>
      <p:pic>
        <p:nvPicPr>
          <p:cNvPr id="61445" name="Image 3">
            <a:extLst>
              <a:ext uri="{FF2B5EF4-FFF2-40B4-BE49-F238E27FC236}">
                <a16:creationId xmlns:a16="http://schemas.microsoft.com/office/drawing/2014/main" id="{9618933D-7DCA-42A6-8A04-D15863764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2189163"/>
            <a:ext cx="3821113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0309CF-EEBF-402F-B77B-D9FFDF0B6DB9}"/>
              </a:ext>
            </a:extLst>
          </p:cNvPr>
          <p:cNvSpPr txBox="1"/>
          <p:nvPr/>
        </p:nvSpPr>
        <p:spPr>
          <a:xfrm>
            <a:off x="4905375" y="1284288"/>
            <a:ext cx="3705225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Ferme biologique du Bec </a:t>
            </a:r>
            <a:r>
              <a:rPr lang="fr-FR" sz="1600" b="1" dirty="0" err="1">
                <a:solidFill>
                  <a:schemeClr val="accent1">
                    <a:lumMod val="75000"/>
                  </a:schemeClr>
                </a:solidFill>
              </a:rPr>
              <a:t>Helloin</a:t>
            </a:r>
            <a:endParaRPr lang="fr-FR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14313" indent="-214313">
              <a:buFontTx/>
              <a:buChar char="-"/>
              <a:defRPr/>
            </a:pPr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Permaculture + commercialisation directe</a:t>
            </a:r>
          </a:p>
          <a:p>
            <a:pPr marL="214313" indent="-214313">
              <a:buFontTx/>
              <a:buChar char="-"/>
              <a:defRPr/>
            </a:pPr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Maraîchage + fruits</a:t>
            </a:r>
          </a:p>
          <a:p>
            <a:pPr marL="214313" indent="-214313">
              <a:buFontTx/>
              <a:buChar char="-"/>
              <a:defRPr/>
            </a:pPr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Modèle économique spécifique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D462FBC-3D56-406E-AD71-B4333B6EDEDB}"/>
              </a:ext>
            </a:extLst>
          </p:cNvPr>
          <p:cNvSpPr txBox="1"/>
          <p:nvPr/>
        </p:nvSpPr>
        <p:spPr>
          <a:xfrm>
            <a:off x="119063" y="5327650"/>
            <a:ext cx="8693150" cy="98425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Beaucoup de projets territoriaux. La question clef : comment changer d’échelle ? </a:t>
            </a:r>
          </a:p>
          <a:p>
            <a:pPr marL="285750" indent="-285750">
              <a:buFontTx/>
              <a:buChar char="-"/>
              <a:defRPr/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Pour la transition énergétique : on dispose de l’arme de la tarification carbone</a:t>
            </a:r>
          </a:p>
          <a:p>
            <a:pPr marL="285750" indent="-285750">
              <a:buFontTx/>
              <a:buChar char="-"/>
              <a:defRPr/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Pour la transformation écologique, il faudrait valoriser un ensemble complexe de services écosystémique (stockage du CO2, gestion de l’eau douce, .. :  Enjeu de la réforme de la PAC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Image 2">
            <a:extLst>
              <a:ext uri="{FF2B5EF4-FFF2-40B4-BE49-F238E27FC236}">
                <a16:creationId xmlns:a16="http://schemas.microsoft.com/office/drawing/2014/main" id="{C04D539C-45E8-4ECC-B632-6F7C63DB5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75" y="3479800"/>
            <a:ext cx="5408613" cy="330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Image 1">
            <a:extLst>
              <a:ext uri="{FF2B5EF4-FFF2-40B4-BE49-F238E27FC236}">
                <a16:creationId xmlns:a16="http://schemas.microsoft.com/office/drawing/2014/main" id="{366F47E6-3597-4245-ACA7-017F60477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638" y="0"/>
            <a:ext cx="558800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B380FB3-9F35-4063-B1EE-2273AFB40908}"/>
              </a:ext>
            </a:extLst>
          </p:cNvPr>
          <p:cNvSpPr txBox="1"/>
          <p:nvPr/>
        </p:nvSpPr>
        <p:spPr>
          <a:xfrm flipH="1">
            <a:off x="0" y="2554288"/>
            <a:ext cx="2651125" cy="193833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L’action sur</a:t>
            </a:r>
          </a:p>
          <a:p>
            <a:pPr>
              <a:defRPr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La demande :</a:t>
            </a:r>
          </a:p>
          <a:p>
            <a:pPr>
              <a:defRPr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La double empreinte</a:t>
            </a:r>
          </a:p>
          <a:p>
            <a:pPr>
              <a:defRPr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De nos aliments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5C746F4D-AA72-46A8-A881-480B04A95478}"/>
              </a:ext>
            </a:extLst>
          </p:cNvPr>
          <p:cNvCxnSpPr>
            <a:cxnSpLocks/>
            <a:stCxn id="3" idx="1"/>
          </p:cNvCxnSpPr>
          <p:nvPr/>
        </p:nvCxnSpPr>
        <p:spPr>
          <a:xfrm flipV="1">
            <a:off x="2651125" y="325438"/>
            <a:ext cx="925513" cy="319722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60BDA53-CA85-4F88-9E77-8B8D6CB16509}"/>
              </a:ext>
            </a:extLst>
          </p:cNvPr>
          <p:cNvCxnSpPr>
            <a:cxnSpLocks/>
          </p:cNvCxnSpPr>
          <p:nvPr/>
        </p:nvCxnSpPr>
        <p:spPr>
          <a:xfrm>
            <a:off x="2651125" y="3479800"/>
            <a:ext cx="1035050" cy="14922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786EAC0-9282-498C-B439-1EA3316BD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4B6604-2940-4E82-AF06-63FBA3CF496F}" type="slidenum">
              <a:rPr smtClean="0"/>
              <a:pPr>
                <a:defRPr/>
              </a:pPr>
              <a:t>23</a:t>
            </a:fld>
            <a:endParaRPr dirty="0"/>
          </a:p>
        </p:txBody>
      </p:sp>
      <p:pic>
        <p:nvPicPr>
          <p:cNvPr id="63491" name="Image 2">
            <a:extLst>
              <a:ext uri="{FF2B5EF4-FFF2-40B4-BE49-F238E27FC236}">
                <a16:creationId xmlns:a16="http://schemas.microsoft.com/office/drawing/2014/main" id="{80CBA149-929A-4B5D-99DB-5A75D5F14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981075"/>
            <a:ext cx="7613650" cy="537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7B122F-EF23-4A91-AC77-12EA1A53F3C2}"/>
              </a:ext>
            </a:extLst>
          </p:cNvPr>
          <p:cNvSpPr txBox="1"/>
          <p:nvPr/>
        </p:nvSpPr>
        <p:spPr>
          <a:xfrm>
            <a:off x="0" y="297951"/>
            <a:ext cx="9144000" cy="40011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altLang="fr-FR" sz="2000" b="1" dirty="0">
                <a:solidFill>
                  <a:schemeClr val="tx2"/>
                </a:solidFill>
              </a:rPr>
              <a:t>Quelle place des animaux dans les systèmes alimentaires 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5B8A022-5E0F-4088-B8F3-F2FC764ED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0C1207-5558-4C61-9A5D-92DB6771D71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69635" name="Image 2">
            <a:extLst>
              <a:ext uri="{FF2B5EF4-FFF2-40B4-BE49-F238E27FC236}">
                <a16:creationId xmlns:a16="http://schemas.microsoft.com/office/drawing/2014/main" id="{A038BE92-9493-419A-9C13-3DD9DBDD4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4506913"/>
            <a:ext cx="3835400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ZoneTexte 4">
            <a:extLst>
              <a:ext uri="{FF2B5EF4-FFF2-40B4-BE49-F238E27FC236}">
                <a16:creationId xmlns:a16="http://schemas.microsoft.com/office/drawing/2014/main" id="{C991F80F-1DD1-4DF1-8350-5F044E871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13" y="136525"/>
            <a:ext cx="7931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Quelle place des animaux dans les systèmes agricoles ?</a:t>
            </a:r>
          </a:p>
        </p:txBody>
      </p:sp>
      <p:pic>
        <p:nvPicPr>
          <p:cNvPr id="69637" name="Image 7">
            <a:extLst>
              <a:ext uri="{FF2B5EF4-FFF2-40B4-BE49-F238E27FC236}">
                <a16:creationId xmlns:a16="http://schemas.microsoft.com/office/drawing/2014/main" id="{CC19C8B6-BB3A-4DD5-A448-2D06B4524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6913"/>
            <a:ext cx="3959225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8" name="Image 9">
            <a:extLst>
              <a:ext uri="{FF2B5EF4-FFF2-40B4-BE49-F238E27FC236}">
                <a16:creationId xmlns:a16="http://schemas.microsoft.com/office/drawing/2014/main" id="{7219F267-6D02-4209-9F09-0ACD3D84F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975"/>
            <a:ext cx="3924300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9" name="Image 13">
            <a:extLst>
              <a:ext uri="{FF2B5EF4-FFF2-40B4-BE49-F238E27FC236}">
                <a16:creationId xmlns:a16="http://schemas.microsoft.com/office/drawing/2014/main" id="{CFE350D4-A421-4C95-ACEC-89CC39BA0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1704975"/>
            <a:ext cx="3835400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F487B00-CDFC-4B5E-A8BE-C6C764EDF750}"/>
              </a:ext>
            </a:extLst>
          </p:cNvPr>
          <p:cNvSpPr txBox="1"/>
          <p:nvPr/>
        </p:nvSpPr>
        <p:spPr>
          <a:xfrm>
            <a:off x="-74613" y="1262063"/>
            <a:ext cx="4289426" cy="4762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Regroupement d’animaux à proximité d’un puits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(Sénégal, 2018)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808D1A9-E469-4082-B309-3E67F00A6CE3}"/>
              </a:ext>
            </a:extLst>
          </p:cNvPr>
          <p:cNvSpPr txBox="1"/>
          <p:nvPr/>
        </p:nvSpPr>
        <p:spPr>
          <a:xfrm>
            <a:off x="5232400" y="1212850"/>
            <a:ext cx="2460625" cy="4762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all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é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levage charolais à l’herbe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(Allier, France 2016)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98B02DC-F1E5-4DDE-9121-98723B6E87A4}"/>
              </a:ext>
            </a:extLst>
          </p:cNvPr>
          <p:cNvSpPr txBox="1"/>
          <p:nvPr/>
        </p:nvSpPr>
        <p:spPr>
          <a:xfrm>
            <a:off x="-74613" y="4216400"/>
            <a:ext cx="311308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Feedlot aux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Etats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-Unis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(Texas, 2017)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13C3C79-B3D8-4DFA-97C8-5B173540B318}"/>
              </a:ext>
            </a:extLst>
          </p:cNvPr>
          <p:cNvSpPr txBox="1"/>
          <p:nvPr/>
        </p:nvSpPr>
        <p:spPr>
          <a:xfrm>
            <a:off x="5232400" y="4186238"/>
            <a:ext cx="26320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Pastoralisme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au Niger (2018)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1">
            <a:extLst>
              <a:ext uri="{FF2B5EF4-FFF2-40B4-BE49-F238E27FC236}">
                <a16:creationId xmlns:a16="http://schemas.microsoft.com/office/drawing/2014/main" id="{7CCBF317-83D9-42BB-82CE-5C3F0C40A6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algn="ctr"/>
            <a:r>
              <a:rPr lang="fr-FR" altLang="fr-FR" sz="2400">
                <a:ea typeface="MS PGothic" panose="020B0600070205080204" pitchFamily="34" charset="-128"/>
              </a:rPr>
              <a:t>Biblio : trois ouvrages de référence</a:t>
            </a:r>
          </a:p>
        </p:txBody>
      </p:sp>
      <p:sp>
        <p:nvSpPr>
          <p:cNvPr id="37891" name="ZoneTexte 2">
            <a:extLst>
              <a:ext uri="{FF2B5EF4-FFF2-40B4-BE49-F238E27FC236}">
                <a16:creationId xmlns:a16="http://schemas.microsoft.com/office/drawing/2014/main" id="{5B8A1AE1-359E-4DE1-B93C-7D17787B1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8638" y="1241425"/>
            <a:ext cx="1857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fr-FR"/>
          </a:p>
          <a:p>
            <a:endParaRPr lang="en-US" altLang="fr-FR"/>
          </a:p>
          <a:p>
            <a:endParaRPr lang="en-US" altLang="fr-FR"/>
          </a:p>
        </p:txBody>
      </p:sp>
      <p:sp>
        <p:nvSpPr>
          <p:cNvPr id="37892" name="ZoneTexte 6">
            <a:extLst>
              <a:ext uri="{FF2B5EF4-FFF2-40B4-BE49-F238E27FC236}">
                <a16:creationId xmlns:a16="http://schemas.microsoft.com/office/drawing/2014/main" id="{31C29FCE-CB87-4A58-800A-397BC4D99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3975100"/>
            <a:ext cx="21637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0070C0"/>
                </a:solidFill>
              </a:rPr>
              <a:t>Comprendre les enjeux</a:t>
            </a:r>
          </a:p>
          <a:p>
            <a:r>
              <a:rPr lang="fr-FR" altLang="fr-FR" sz="1400" b="1">
                <a:solidFill>
                  <a:srgbClr val="0070C0"/>
                </a:solidFill>
              </a:rPr>
              <a:t>de la biodiversité</a:t>
            </a:r>
          </a:p>
        </p:txBody>
      </p:sp>
      <p:sp>
        <p:nvSpPr>
          <p:cNvPr id="37893" name="ZoneTexte 8">
            <a:extLst>
              <a:ext uri="{FF2B5EF4-FFF2-40B4-BE49-F238E27FC236}">
                <a16:creationId xmlns:a16="http://schemas.microsoft.com/office/drawing/2014/main" id="{9F32313D-6897-4D9E-9CA0-D84DB1A80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9638" y="4714875"/>
            <a:ext cx="20415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0070C0"/>
                </a:solidFill>
              </a:rPr>
              <a:t>La vision éclairée</a:t>
            </a:r>
          </a:p>
          <a:p>
            <a:r>
              <a:rPr lang="fr-FR" altLang="fr-FR" sz="1400" b="1">
                <a:solidFill>
                  <a:srgbClr val="0070C0"/>
                </a:solidFill>
              </a:rPr>
              <a:t>d’un écologue</a:t>
            </a:r>
          </a:p>
        </p:txBody>
      </p:sp>
      <p:pic>
        <p:nvPicPr>
          <p:cNvPr id="37894" name="Picture 2" descr="The New Ecology: Rethinking a Science for the Anthropocene (English Edition) par [Schmitz, Oswald J.]">
            <a:extLst>
              <a:ext uri="{FF2B5EF4-FFF2-40B4-BE49-F238E27FC236}">
                <a16:creationId xmlns:a16="http://schemas.microsoft.com/office/drawing/2014/main" id="{B5D20C31-0F74-4F99-A8C3-CBB4BF673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75" y="1703388"/>
            <a:ext cx="2133600" cy="301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4">
            <a:extLst>
              <a:ext uri="{FF2B5EF4-FFF2-40B4-BE49-F238E27FC236}">
                <a16:creationId xmlns:a16="http://schemas.microsoft.com/office/drawing/2014/main" id="{D99897D1-B232-446C-B6F9-B22D0FEFB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933450"/>
            <a:ext cx="2241550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Image 1">
            <a:extLst>
              <a:ext uri="{FF2B5EF4-FFF2-40B4-BE49-F238E27FC236}">
                <a16:creationId xmlns:a16="http://schemas.microsoft.com/office/drawing/2014/main" id="{8144FBFA-2325-4BCD-ADF1-9FDF29B3E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013" y="2633663"/>
            <a:ext cx="2862262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ZoneTexte 2">
            <a:extLst>
              <a:ext uri="{FF2B5EF4-FFF2-40B4-BE49-F238E27FC236}">
                <a16:creationId xmlns:a16="http://schemas.microsoft.com/office/drawing/2014/main" id="{C0B30653-8253-42AA-9FBF-E01CF4549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5494338"/>
            <a:ext cx="1504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0070C0"/>
                </a:solidFill>
              </a:rPr>
              <a:t>Découverte de </a:t>
            </a:r>
          </a:p>
          <a:p>
            <a:r>
              <a:rPr lang="fr-FR" altLang="fr-FR" sz="1400" b="1">
                <a:solidFill>
                  <a:srgbClr val="0070C0"/>
                </a:solidFill>
              </a:rPr>
              <a:t>L’agro-écologie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>
            <a:extLst>
              <a:ext uri="{FF2B5EF4-FFF2-40B4-BE49-F238E27FC236}">
                <a16:creationId xmlns:a16="http://schemas.microsoft.com/office/drawing/2014/main" id="{96FCC57A-6615-4305-9814-2FA211310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algn="ctr"/>
            <a:r>
              <a:rPr lang="fr-FR" altLang="fr-FR" sz="2400">
                <a:solidFill>
                  <a:srgbClr val="002060"/>
                </a:solidFill>
                <a:ea typeface="MS PGothic" panose="020B0600070205080204" pitchFamily="34" charset="-128"/>
              </a:rPr>
              <a:t>Biblio : Rapports et études </a:t>
            </a:r>
          </a:p>
        </p:txBody>
      </p:sp>
      <p:sp>
        <p:nvSpPr>
          <p:cNvPr id="31747" name="Espace réservé du contenu 2">
            <a:extLst>
              <a:ext uri="{FF2B5EF4-FFF2-40B4-BE49-F238E27FC236}">
                <a16:creationId xmlns:a16="http://schemas.microsoft.com/office/drawing/2014/main" id="{40DCBE6E-2F61-4745-8C02-517053F829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476250"/>
            <a:ext cx="8353425" cy="5976938"/>
          </a:xfrm>
        </p:spPr>
        <p:txBody>
          <a:bodyPr/>
          <a:lstStyle/>
          <a:p>
            <a:pPr>
              <a:defRPr/>
            </a:pPr>
            <a:endParaRPr lang="en-US" altLang="fr-FR" sz="2600" dirty="0">
              <a:solidFill>
                <a:srgbClr val="981A1F"/>
              </a:solidFill>
              <a:ea typeface="MS PGothic" panose="020B0600070205080204" pitchFamily="34" charset="-128"/>
            </a:endParaRPr>
          </a:p>
          <a:p>
            <a:pPr marL="455613" lvl="1" indent="0">
              <a:buFont typeface="Wingdings" panose="05000000000000000000" pitchFamily="2" charset="2"/>
              <a:buNone/>
              <a:defRPr/>
            </a:pPr>
            <a:r>
              <a:rPr lang="en-US" altLang="fr-FR" dirty="0">
                <a:ea typeface="MS PGothic" panose="020B0600070205080204" pitchFamily="34" charset="-128"/>
              </a:rPr>
              <a:t>      </a:t>
            </a:r>
            <a:endParaRPr lang="en-US" altLang="fr-FR" sz="2400" b="1" dirty="0">
              <a:solidFill>
                <a:srgbClr val="002060"/>
              </a:solidFill>
              <a:ea typeface="MS PGothic" panose="020B0600070205080204" pitchFamily="34" charset="-128"/>
            </a:endParaRPr>
          </a:p>
          <a:p>
            <a:pPr>
              <a:spcAft>
                <a:spcPts val="1800"/>
              </a:spcAft>
              <a:buFontTx/>
              <a:buChar char="-"/>
              <a:defRPr/>
            </a:pPr>
            <a:r>
              <a:rPr lang="fr-FR" altLang="fr-FR" sz="1600" b="0" dirty="0">
                <a:ea typeface="Cambria" panose="02040503050406030204" pitchFamily="18" charset="0"/>
                <a:cs typeface="Times New Roman" panose="02020603050405020304" pitchFamily="18" charset="0"/>
              </a:rPr>
              <a:t>Pour mémoire : les deux rapports du GIEC de 2019 sur l’usage des sols et l’océan</a:t>
            </a:r>
          </a:p>
          <a:p>
            <a:pPr>
              <a:spcAft>
                <a:spcPts val="1800"/>
              </a:spcAft>
              <a:buClr>
                <a:srgbClr val="CB232A"/>
              </a:buClr>
              <a:buFontTx/>
              <a:buChar char="-"/>
              <a:defRPr/>
            </a:pPr>
            <a:r>
              <a:rPr lang="fr-FR" altLang="fr-FR" sz="1600" b="0" dirty="0"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fr-FR" sz="1600" b="0" dirty="0">
                <a:ea typeface="Cambria" panose="02040503050406030204" pitchFamily="18" charset="0"/>
                <a:cs typeface="Cambria" panose="02040503050406030204" pitchFamily="18" charset="0"/>
              </a:rPr>
              <a:t>IPBES, </a:t>
            </a:r>
            <a:r>
              <a:rPr lang="en-US" altLang="fr-FR" sz="1600" dirty="0">
                <a:ea typeface="Cambria" panose="02040503050406030204" pitchFamily="18" charset="0"/>
                <a:cs typeface="Cambria" panose="02040503050406030204" pitchFamily="18" charset="0"/>
              </a:rPr>
              <a:t>The Global assessment report on biodiversity and ecosystem services, May 2019, </a:t>
            </a:r>
            <a:r>
              <a:rPr lang="fr-FR" altLang="fr-FR" sz="1400" dirty="0">
                <a:solidFill>
                  <a:srgbClr val="0066FF"/>
                </a:solidFill>
                <a:hlinkClick r:id="rId2"/>
              </a:rPr>
              <a:t>https://www.ipbes.net/global-assessment-report-biodiversity-ecosystem-services</a:t>
            </a:r>
            <a:endParaRPr lang="fr-FR" altLang="fr-FR" sz="1600" dirty="0">
              <a:solidFill>
                <a:srgbClr val="0066FF"/>
              </a:solidFill>
            </a:endParaRPr>
          </a:p>
          <a:p>
            <a:pPr>
              <a:spcAft>
                <a:spcPts val="1800"/>
              </a:spcAft>
              <a:buClr>
                <a:srgbClr val="CB232A"/>
              </a:buClr>
              <a:buFontTx/>
              <a:buChar char="-"/>
              <a:defRPr/>
            </a:pPr>
            <a:r>
              <a:rPr lang="fr-FR" altLang="fr-FR" sz="1600" b="0" dirty="0">
                <a:solidFill>
                  <a:schemeClr val="tx1"/>
                </a:solidFill>
              </a:rPr>
              <a:t>FAO</a:t>
            </a:r>
            <a:r>
              <a:rPr lang="fr-FR" altLang="fr-FR" sz="1600" dirty="0">
                <a:solidFill>
                  <a:schemeClr val="tx1"/>
                </a:solidFill>
              </a:rPr>
              <a:t>,</a:t>
            </a:r>
            <a:r>
              <a:rPr lang="fr-FR" sz="1200" dirty="0"/>
              <a:t> </a:t>
            </a:r>
            <a:r>
              <a:rPr lang="fr-FR" sz="1600" dirty="0"/>
              <a:t>Global Forest </a:t>
            </a:r>
            <a:r>
              <a:rPr lang="fr-FR" sz="1600" dirty="0" err="1"/>
              <a:t>Resources</a:t>
            </a:r>
            <a:r>
              <a:rPr lang="fr-FR" sz="1600" dirty="0"/>
              <a:t> </a:t>
            </a:r>
            <a:r>
              <a:rPr lang="fr-FR" sz="1600" dirty="0" err="1"/>
              <a:t>Assessment</a:t>
            </a:r>
            <a:r>
              <a:rPr lang="fr-FR" sz="1600" dirty="0"/>
              <a:t> 2020</a:t>
            </a:r>
            <a:r>
              <a:rPr lang="fr-FR" sz="1200" dirty="0"/>
              <a:t>, </a:t>
            </a:r>
            <a:r>
              <a:rPr lang="fr-FR" sz="1400" dirty="0">
                <a:solidFill>
                  <a:srgbClr val="0066FF"/>
                </a:solidFill>
                <a:hlinkClick r:id="rId3"/>
              </a:rPr>
              <a:t>http://www.fao.org/3/ca9825en/CA9825EN.pdf</a:t>
            </a:r>
            <a:endParaRPr lang="fr-FR" altLang="fr-FR" sz="1400" b="0" dirty="0">
              <a:solidFill>
                <a:srgbClr val="0066FF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800"/>
              </a:spcAft>
              <a:buFontTx/>
              <a:buChar char="-"/>
              <a:defRPr/>
            </a:pPr>
            <a:r>
              <a:rPr lang="fr-FR" altLang="fr-FR" sz="1600" b="0" dirty="0">
                <a:ea typeface="Cambria" panose="02040503050406030204" pitchFamily="18" charset="0"/>
                <a:cs typeface="Times New Roman" panose="02020603050405020304" pitchFamily="18" charset="0"/>
              </a:rPr>
              <a:t>Commission Européenne, rapport </a:t>
            </a:r>
            <a:r>
              <a:rPr lang="fr-FR" altLang="fr-FR" sz="1600" dirty="0" err="1">
                <a:ea typeface="Cambria" panose="02040503050406030204" pitchFamily="18" charset="0"/>
                <a:cs typeface="Times New Roman" panose="02020603050405020304" pitchFamily="18" charset="0"/>
              </a:rPr>
              <a:t>Farm</a:t>
            </a:r>
            <a:r>
              <a:rPr lang="fr-FR" altLang="fr-FR" sz="1600" dirty="0">
                <a:ea typeface="Cambria" panose="02040503050406030204" pitchFamily="18" charset="0"/>
                <a:cs typeface="Times New Roman" panose="02020603050405020304" pitchFamily="18" charset="0"/>
              </a:rPr>
              <a:t> to Fork </a:t>
            </a:r>
            <a:r>
              <a:rPr lang="fr-FR" altLang="fr-FR" sz="1600" dirty="0" err="1">
                <a:ea typeface="Cambria" panose="02040503050406030204" pitchFamily="18" charset="0"/>
                <a:cs typeface="Times New Roman" panose="02020603050405020304" pitchFamily="18" charset="0"/>
              </a:rPr>
              <a:t>Strategy</a:t>
            </a:r>
            <a:r>
              <a:rPr lang="fr-FR" altLang="fr-FR" sz="1600" dirty="0"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fr-FR" altLang="fr-FR" sz="1600" b="0" dirty="0">
                <a:ea typeface="Cambria" panose="02040503050406030204" pitchFamily="18" charset="0"/>
                <a:cs typeface="Times New Roman" panose="02020603050405020304" pitchFamily="18" charset="0"/>
              </a:rPr>
              <a:t>May 2020</a:t>
            </a:r>
            <a:r>
              <a:rPr lang="fr-FR" altLang="fr-FR" sz="1600" dirty="0"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fr-FR" altLang="fr-FR" sz="1400" dirty="0">
                <a:solidFill>
                  <a:srgbClr val="0066FF"/>
                </a:solidFill>
                <a:ea typeface="Cambria" panose="02040503050406030204" pitchFamily="18" charset="0"/>
                <a:cs typeface="Times New Roman" panose="02020603050405020304" pitchFamily="18" charset="0"/>
                <a:hlinkClick r:id="rId4"/>
              </a:rPr>
              <a:t>https://ec.europa.eu/food/farm2fork_en</a:t>
            </a:r>
            <a:endParaRPr lang="fr-FR" altLang="fr-FR" sz="1600" b="0" dirty="0">
              <a:solidFill>
                <a:srgbClr val="0066FF"/>
              </a:solidFill>
            </a:endParaRPr>
          </a:p>
          <a:p>
            <a:pPr>
              <a:spcAft>
                <a:spcPts val="1800"/>
              </a:spcAft>
              <a:buFont typeface="Century Gothic" panose="020B0502020202020204" pitchFamily="34" charset="0"/>
              <a:buChar char="–"/>
              <a:defRPr/>
            </a:pPr>
            <a:r>
              <a:rPr lang="fr-FR" sz="1600" b="0" dirty="0">
                <a:solidFill>
                  <a:srgbClr val="3C4858"/>
                </a:solidFill>
                <a:latin typeface="+mj-lt"/>
              </a:rPr>
              <a:t>INRAE, </a:t>
            </a:r>
            <a:r>
              <a:rPr lang="en-US" sz="1600" dirty="0">
                <a:solidFill>
                  <a:srgbClr val="13334D"/>
                </a:solidFill>
                <a:latin typeface="+mj-lt"/>
              </a:rPr>
              <a:t>The Green Deal and the CAP: policy implications to adapt farming practices and to preserve the EU’s natural resources,</a:t>
            </a:r>
            <a:r>
              <a:rPr lang="en-US" sz="1600" b="0" dirty="0">
                <a:solidFill>
                  <a:srgbClr val="13334D"/>
                </a:solidFill>
                <a:latin typeface="+mj-lt"/>
              </a:rPr>
              <a:t> Report to the EU Parliament</a:t>
            </a:r>
            <a:r>
              <a:rPr lang="en-US" sz="1600" dirty="0">
                <a:solidFill>
                  <a:srgbClr val="13334D"/>
                </a:solidFill>
                <a:latin typeface="+mj-lt"/>
              </a:rPr>
              <a:t>, </a:t>
            </a:r>
            <a:r>
              <a:rPr lang="en-US" sz="1600" b="0" dirty="0">
                <a:solidFill>
                  <a:srgbClr val="13334D"/>
                </a:solidFill>
                <a:latin typeface="+mj-lt"/>
              </a:rPr>
              <a:t>November 2020. </a:t>
            </a:r>
            <a:r>
              <a:rPr lang="en-US" sz="1200" dirty="0">
                <a:solidFill>
                  <a:srgbClr val="13334D"/>
                </a:solidFill>
                <a:latin typeface="+mj-lt"/>
                <a:hlinkClick r:id="rId5"/>
              </a:rPr>
              <a:t>https://www.europarl.europa.eu/thinktank/en/document.html?reference=IPOL_STU(2020)629214</a:t>
            </a:r>
            <a:endParaRPr lang="fr-FR" altLang="fr-FR" sz="1600" b="0" dirty="0">
              <a:solidFill>
                <a:schemeClr val="tx1"/>
              </a:solidFill>
            </a:endParaRPr>
          </a:p>
          <a:p>
            <a:pPr>
              <a:spcAft>
                <a:spcPts val="1800"/>
              </a:spcAft>
              <a:buFontTx/>
              <a:buChar char="-"/>
              <a:defRPr/>
            </a:pPr>
            <a:r>
              <a:rPr lang="fr-FR" altLang="fr-FR" sz="1600" b="0" dirty="0">
                <a:solidFill>
                  <a:schemeClr val="tx1"/>
                </a:solidFill>
              </a:rPr>
              <a:t>Sylvain Pellerin, Laure Bannière et alii</a:t>
            </a:r>
            <a:r>
              <a:rPr lang="fr-FR" altLang="fr-FR" sz="1600" dirty="0">
                <a:solidFill>
                  <a:schemeClr val="tx1"/>
                </a:solidFill>
              </a:rPr>
              <a:t>, Stocker du carbone dans les sols agricoles français, quel potentiel au regard de l’objectif 4 pour mille à quels coûts ? </a:t>
            </a:r>
            <a:r>
              <a:rPr lang="fr-FR" altLang="fr-FR" sz="1600" b="0" dirty="0">
                <a:solidFill>
                  <a:schemeClr val="tx1"/>
                </a:solidFill>
              </a:rPr>
              <a:t>INRAE juin 2019.</a:t>
            </a:r>
          </a:p>
          <a:p>
            <a:pPr marL="0" indent="0">
              <a:spcAft>
                <a:spcPts val="1800"/>
              </a:spcAft>
              <a:buFont typeface="Century Gothic" panose="020B0502020202020204" pitchFamily="34" charset="0"/>
              <a:buNone/>
              <a:defRPr/>
            </a:pPr>
            <a:r>
              <a:rPr lang="fr-FR" altLang="fr-FR" sz="1600" b="0" dirty="0">
                <a:solidFill>
                  <a:schemeClr val="tx1"/>
                </a:solidFill>
              </a:rPr>
              <a:t>  </a:t>
            </a:r>
            <a:endParaRPr lang="fr-FR" altLang="fr-FR" sz="1600" b="0" dirty="0">
              <a:solidFill>
                <a:srgbClr val="0066FF"/>
              </a:solidFill>
            </a:endParaRPr>
          </a:p>
          <a:p>
            <a:pPr>
              <a:buFont typeface="Century Gothic" panose="020B0502020202020204" pitchFamily="34" charset="0"/>
              <a:buNone/>
              <a:defRPr/>
            </a:pPr>
            <a:endParaRPr lang="en-US" altLang="fr-FR" sz="1600" dirty="0"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>
              <a:buFont typeface="Century Gothic" panose="020B0502020202020204" pitchFamily="34" charset="0"/>
              <a:buNone/>
              <a:defRPr/>
            </a:pPr>
            <a:endParaRPr lang="en-US" altLang="fr-FR" sz="1600" dirty="0"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Modèle par défaut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B232A"/>
      </a:accent1>
      <a:accent2>
        <a:srgbClr val="9BBACE"/>
      </a:accent2>
      <a:accent3>
        <a:srgbClr val="FFFFFF"/>
      </a:accent3>
      <a:accent4>
        <a:srgbClr val="000000"/>
      </a:accent4>
      <a:accent5>
        <a:srgbClr val="E2ACAC"/>
      </a:accent5>
      <a:accent6>
        <a:srgbClr val="8CA8B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1010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5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B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B010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0404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1202</Words>
  <Application>Microsoft Office PowerPoint</Application>
  <PresentationFormat>Affichage à l'écran (4:3)</PresentationFormat>
  <Paragraphs>191</Paragraphs>
  <Slides>26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26</vt:i4>
      </vt:variant>
    </vt:vector>
  </HeadingPairs>
  <TitlesOfParts>
    <vt:vector size="42" baseType="lpstr">
      <vt:lpstr>Arial</vt:lpstr>
      <vt:lpstr>Century Gothic</vt:lpstr>
      <vt:lpstr>Wingdings</vt:lpstr>
      <vt:lpstr>Calibri</vt:lpstr>
      <vt:lpstr>MS PGothic</vt:lpstr>
      <vt:lpstr>Cambria</vt:lpstr>
      <vt:lpstr>Times New Roman</vt:lpstr>
      <vt:lpstr>Arial Narrow</vt:lpstr>
      <vt:lpstr>Arial Nova</vt:lpstr>
      <vt:lpstr>1_Modèle par défaut</vt:lpstr>
      <vt:lpstr>Thème Office</vt:lpstr>
      <vt:lpstr>1_Thème Office</vt:lpstr>
      <vt:lpstr>2_Thème Office</vt:lpstr>
      <vt:lpstr>3_Thème Office</vt:lpstr>
      <vt:lpstr>4_Thème Office</vt:lpstr>
      <vt:lpstr>5_Thème Office</vt:lpstr>
      <vt:lpstr>Présentation PowerPoint</vt:lpstr>
      <vt:lpstr>Plan du cours</vt:lpstr>
      <vt:lpstr>Plan de la séance</vt:lpstr>
      <vt:lpstr>Présentation PowerPoint</vt:lpstr>
      <vt:lpstr>Une vision globale des puits de carbone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Forêt et agriculture : environ un quart des émissions mondiales (en 2010)</vt:lpstr>
      <vt:lpstr>Présentation PowerPoint</vt:lpstr>
      <vt:lpstr>Zoom sur les émissions liées à l’agriculture : Monde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Biblio : trois ouvrages de référence</vt:lpstr>
      <vt:lpstr>Biblio : Rapports et études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Laurent DUBOIS-LOYA</dc:creator>
  <cp:lastModifiedBy>CHRISTIAN DE PERTHUIS</cp:lastModifiedBy>
  <cp:revision>740</cp:revision>
  <cp:lastPrinted>2021-10-05T15:30:52Z</cp:lastPrinted>
  <dcterms:created xsi:type="dcterms:W3CDTF">2004-12-28T14:32:20Z</dcterms:created>
  <dcterms:modified xsi:type="dcterms:W3CDTF">2021-10-05T16:15:19Z</dcterms:modified>
</cp:coreProperties>
</file>