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8">
  <p:sldMasterIdLst>
    <p:sldMasterId id="2147483648" r:id="rId1"/>
    <p:sldMasterId id="2147483817" r:id="rId2"/>
    <p:sldMasterId id="2147483855" r:id="rId3"/>
    <p:sldMasterId id="2147483868" r:id="rId4"/>
  </p:sldMasterIdLst>
  <p:notesMasterIdLst>
    <p:notesMasterId r:id="rId31"/>
  </p:notesMasterIdLst>
  <p:handoutMasterIdLst>
    <p:handoutMasterId r:id="rId32"/>
  </p:handoutMasterIdLst>
  <p:sldIdLst>
    <p:sldId id="576" r:id="rId5"/>
    <p:sldId id="577" r:id="rId6"/>
    <p:sldId id="559" r:id="rId7"/>
    <p:sldId id="615" r:id="rId8"/>
    <p:sldId id="622" r:id="rId9"/>
    <p:sldId id="617" r:id="rId10"/>
    <p:sldId id="560" r:id="rId11"/>
    <p:sldId id="486" r:id="rId12"/>
    <p:sldId id="573" r:id="rId13"/>
    <p:sldId id="566" r:id="rId14"/>
    <p:sldId id="574" r:id="rId15"/>
    <p:sldId id="521" r:id="rId16"/>
    <p:sldId id="570" r:id="rId17"/>
    <p:sldId id="565" r:id="rId18"/>
    <p:sldId id="567" r:id="rId19"/>
    <p:sldId id="620" r:id="rId20"/>
    <p:sldId id="488" r:id="rId21"/>
    <p:sldId id="491" r:id="rId22"/>
    <p:sldId id="490" r:id="rId23"/>
    <p:sldId id="530" r:id="rId24"/>
    <p:sldId id="531" r:id="rId25"/>
    <p:sldId id="487" r:id="rId26"/>
    <p:sldId id="624" r:id="rId27"/>
    <p:sldId id="625" r:id="rId28"/>
    <p:sldId id="575" r:id="rId29"/>
    <p:sldId id="569" r:id="rId30"/>
  </p:sldIdLst>
  <p:sldSz cx="9144000" cy="6858000" type="screen4x3"/>
  <p:notesSz cx="9945688" cy="6858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521415D9-36F7-43E2-AB2F-B90AF26B5E84}">
      <p14:sectionLst xmlns:p14="http://schemas.microsoft.com/office/powerpoint/2010/main">
        <p14:section name="Section par défaut" id="{7D518E2A-AA12-435A-9926-575FAA233A81}">
          <p14:sldIdLst>
            <p14:sldId id="576"/>
            <p14:sldId id="577"/>
            <p14:sldId id="559"/>
            <p14:sldId id="615"/>
            <p14:sldId id="622"/>
            <p14:sldId id="617"/>
          </p14:sldIdLst>
        </p14:section>
        <p14:section name="Section sans titre" id="{C320015C-3944-472E-85E2-C0CEFCE6ECDB}">
          <p14:sldIdLst>
            <p14:sldId id="560"/>
            <p14:sldId id="486"/>
            <p14:sldId id="573"/>
            <p14:sldId id="566"/>
            <p14:sldId id="574"/>
            <p14:sldId id="521"/>
            <p14:sldId id="570"/>
            <p14:sldId id="565"/>
            <p14:sldId id="567"/>
            <p14:sldId id="620"/>
            <p14:sldId id="488"/>
            <p14:sldId id="491"/>
            <p14:sldId id="490"/>
            <p14:sldId id="530"/>
            <p14:sldId id="531"/>
            <p14:sldId id="487"/>
            <p14:sldId id="624"/>
            <p14:sldId id="625"/>
            <p14:sldId id="575"/>
            <p14:sldId id="56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 userDrawn="1">
          <p15:clr>
            <a:srgbClr val="A4A3A4"/>
          </p15:clr>
        </p15:guide>
        <p15:guide id="2" pos="3133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oris" initials="B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3DF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Style moyen 4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7382" autoAdjust="0"/>
  </p:normalViewPr>
  <p:slideViewPr>
    <p:cSldViewPr>
      <p:cViewPr varScale="1">
        <p:scale>
          <a:sx n="67" d="100"/>
          <a:sy n="67" d="100"/>
        </p:scale>
        <p:origin x="556" y="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-2910" y="-102"/>
      </p:cViewPr>
      <p:guideLst>
        <p:guide orient="horz" pos="2160"/>
        <p:guide pos="313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commentAuthors" Target="commentAuthors.xml"/><Relationship Id="rId38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handoutMaster" Target="handoutMasters/handoutMaster1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IAN DE PERTHUIS" userId="05f1a2f1f3e449b3" providerId="LiveId" clId="{46291B99-47DA-4BFC-9997-E99DF9A08EDA}"/>
    <pc:docChg chg="undo custSel addSld delSld modSld modSection">
      <pc:chgData name="CHRISTIAN DE PERTHUIS" userId="05f1a2f1f3e449b3" providerId="LiveId" clId="{46291B99-47DA-4BFC-9997-E99DF9A08EDA}" dt="2021-10-21T09:23:37.258" v="1854" actId="692"/>
      <pc:docMkLst>
        <pc:docMk/>
      </pc:docMkLst>
      <pc:sldChg chg="addSp modSp mod">
        <pc:chgData name="CHRISTIAN DE PERTHUIS" userId="05f1a2f1f3e449b3" providerId="LiveId" clId="{46291B99-47DA-4BFC-9997-E99DF9A08EDA}" dt="2021-10-21T07:12:16.542" v="80" actId="20577"/>
        <pc:sldMkLst>
          <pc:docMk/>
          <pc:sldMk cId="0" sldId="487"/>
        </pc:sldMkLst>
        <pc:spChg chg="add mod">
          <ac:chgData name="CHRISTIAN DE PERTHUIS" userId="05f1a2f1f3e449b3" providerId="LiveId" clId="{46291B99-47DA-4BFC-9997-E99DF9A08EDA}" dt="2021-10-21T07:11:34.344" v="17" actId="1076"/>
          <ac:spMkLst>
            <pc:docMk/>
            <pc:sldMk cId="0" sldId="487"/>
            <ac:spMk id="7" creationId="{CA810B29-3853-46C8-96D5-CE4CDDC07E6E}"/>
          </ac:spMkLst>
        </pc:spChg>
        <pc:spChg chg="mod">
          <ac:chgData name="CHRISTIAN DE PERTHUIS" userId="05f1a2f1f3e449b3" providerId="LiveId" clId="{46291B99-47DA-4BFC-9997-E99DF9A08EDA}" dt="2021-10-21T07:12:16.542" v="80" actId="20577"/>
          <ac:spMkLst>
            <pc:docMk/>
            <pc:sldMk cId="0" sldId="487"/>
            <ac:spMk id="35842" creationId="{8039464D-6995-4B4D-8A09-76F1EB16678B}"/>
          </ac:spMkLst>
        </pc:spChg>
      </pc:sldChg>
      <pc:sldChg chg="addSp modSp mod">
        <pc:chgData name="CHRISTIAN DE PERTHUIS" userId="05f1a2f1f3e449b3" providerId="LiveId" clId="{46291B99-47DA-4BFC-9997-E99DF9A08EDA}" dt="2021-10-21T07:43:12.154" v="805" actId="1076"/>
        <pc:sldMkLst>
          <pc:docMk/>
          <pc:sldMk cId="4129755769" sldId="569"/>
        </pc:sldMkLst>
        <pc:spChg chg="add mod">
          <ac:chgData name="CHRISTIAN DE PERTHUIS" userId="05f1a2f1f3e449b3" providerId="LiveId" clId="{46291B99-47DA-4BFC-9997-E99DF9A08EDA}" dt="2021-10-21T07:43:12.154" v="805" actId="1076"/>
          <ac:spMkLst>
            <pc:docMk/>
            <pc:sldMk cId="4129755769" sldId="569"/>
            <ac:spMk id="3" creationId="{76E88FD5-0BF7-4F78-8C65-60C7F9DF4B9B}"/>
          </ac:spMkLst>
        </pc:spChg>
      </pc:sldChg>
      <pc:sldChg chg="addSp modSp mod">
        <pc:chgData name="CHRISTIAN DE PERTHUIS" userId="05f1a2f1f3e449b3" providerId="LiveId" clId="{46291B99-47DA-4BFC-9997-E99DF9A08EDA}" dt="2021-10-21T07:47:01.640" v="810" actId="20577"/>
        <pc:sldMkLst>
          <pc:docMk/>
          <pc:sldMk cId="1897469615" sldId="615"/>
        </pc:sldMkLst>
        <pc:spChg chg="add mod">
          <ac:chgData name="CHRISTIAN DE PERTHUIS" userId="05f1a2f1f3e449b3" providerId="LiveId" clId="{46291B99-47DA-4BFC-9997-E99DF9A08EDA}" dt="2021-10-21T07:47:01.640" v="810" actId="20577"/>
          <ac:spMkLst>
            <pc:docMk/>
            <pc:sldMk cId="1897469615" sldId="615"/>
            <ac:spMk id="2" creationId="{4EB03E4A-FD09-4EC7-BD6D-6B1F133C5386}"/>
          </ac:spMkLst>
        </pc:spChg>
      </pc:sldChg>
      <pc:sldChg chg="new del">
        <pc:chgData name="CHRISTIAN DE PERTHUIS" userId="05f1a2f1f3e449b3" providerId="LiveId" clId="{46291B99-47DA-4BFC-9997-E99DF9A08EDA}" dt="2021-10-21T07:12:34.333" v="83" actId="47"/>
        <pc:sldMkLst>
          <pc:docMk/>
          <pc:sldMk cId="3500778394" sldId="623"/>
        </pc:sldMkLst>
      </pc:sldChg>
      <pc:sldChg chg="addSp modSp new mod">
        <pc:chgData name="CHRISTIAN DE PERTHUIS" userId="05f1a2f1f3e449b3" providerId="LiveId" clId="{46291B99-47DA-4BFC-9997-E99DF9A08EDA}" dt="2021-10-21T07:35:03.477" v="742" actId="20577"/>
        <pc:sldMkLst>
          <pc:docMk/>
          <pc:sldMk cId="3504012642" sldId="624"/>
        </pc:sldMkLst>
        <pc:spChg chg="add mod">
          <ac:chgData name="CHRISTIAN DE PERTHUIS" userId="05f1a2f1f3e449b3" providerId="LiveId" clId="{46291B99-47DA-4BFC-9997-E99DF9A08EDA}" dt="2021-10-21T07:13:26.507" v="131" actId="122"/>
          <ac:spMkLst>
            <pc:docMk/>
            <pc:sldMk cId="3504012642" sldId="624"/>
            <ac:spMk id="3" creationId="{5675551C-A929-4895-AD5F-29D8B804DD81}"/>
          </ac:spMkLst>
        </pc:spChg>
        <pc:spChg chg="add mod">
          <ac:chgData name="CHRISTIAN DE PERTHUIS" userId="05f1a2f1f3e449b3" providerId="LiveId" clId="{46291B99-47DA-4BFC-9997-E99DF9A08EDA}" dt="2021-10-21T07:35:03.477" v="742" actId="20577"/>
          <ac:spMkLst>
            <pc:docMk/>
            <pc:sldMk cId="3504012642" sldId="624"/>
            <ac:spMk id="6" creationId="{0A5989DB-A2F0-4F18-B1BD-459AA82934DC}"/>
          </ac:spMkLst>
        </pc:spChg>
        <pc:picChg chg="add mod">
          <ac:chgData name="CHRISTIAN DE PERTHUIS" userId="05f1a2f1f3e449b3" providerId="LiveId" clId="{46291B99-47DA-4BFC-9997-E99DF9A08EDA}" dt="2021-10-21T07:28:05.519" v="406" actId="1076"/>
          <ac:picMkLst>
            <pc:docMk/>
            <pc:sldMk cId="3504012642" sldId="624"/>
            <ac:picMk id="5" creationId="{54A2EB61-7E5F-42CC-AF63-F867F0DC502B}"/>
          </ac:picMkLst>
        </pc:picChg>
      </pc:sldChg>
      <pc:sldChg chg="addSp delSp modSp new mod">
        <pc:chgData name="CHRISTIAN DE PERTHUIS" userId="05f1a2f1f3e449b3" providerId="LiveId" clId="{46291B99-47DA-4BFC-9997-E99DF9A08EDA}" dt="2021-10-21T09:23:37.258" v="1854" actId="692"/>
        <pc:sldMkLst>
          <pc:docMk/>
          <pc:sldMk cId="111177567" sldId="625"/>
        </pc:sldMkLst>
        <pc:spChg chg="add mod">
          <ac:chgData name="CHRISTIAN DE PERTHUIS" userId="05f1a2f1f3e449b3" providerId="LiveId" clId="{46291B99-47DA-4BFC-9997-E99DF9A08EDA}" dt="2021-10-21T09:21:06.701" v="1825" actId="1076"/>
          <ac:spMkLst>
            <pc:docMk/>
            <pc:sldMk cId="111177567" sldId="625"/>
            <ac:spMk id="2" creationId="{3D109FC5-6689-4676-BB65-F8B8521B52B5}"/>
          </ac:spMkLst>
        </pc:spChg>
        <pc:spChg chg="add del mod">
          <ac:chgData name="CHRISTIAN DE PERTHUIS" userId="05f1a2f1f3e449b3" providerId="LiveId" clId="{46291B99-47DA-4BFC-9997-E99DF9A08EDA}" dt="2021-10-21T08:37:04.549" v="1376" actId="478"/>
          <ac:spMkLst>
            <pc:docMk/>
            <pc:sldMk cId="111177567" sldId="625"/>
            <ac:spMk id="3" creationId="{D10419CB-134F-4F6B-8C07-FE11CB4CED2D}"/>
          </ac:spMkLst>
        </pc:spChg>
        <pc:spChg chg="add del mod">
          <ac:chgData name="CHRISTIAN DE PERTHUIS" userId="05f1a2f1f3e449b3" providerId="LiveId" clId="{46291B99-47DA-4BFC-9997-E99DF9A08EDA}" dt="2021-10-21T08:51:44.711" v="1512" actId="478"/>
          <ac:spMkLst>
            <pc:docMk/>
            <pc:sldMk cId="111177567" sldId="625"/>
            <ac:spMk id="4" creationId="{2DBF1C1E-EAC4-437B-AEF8-CB076B569FD5}"/>
          </ac:spMkLst>
        </pc:spChg>
        <pc:spChg chg="add del mod">
          <ac:chgData name="CHRISTIAN DE PERTHUIS" userId="05f1a2f1f3e449b3" providerId="LiveId" clId="{46291B99-47DA-4BFC-9997-E99DF9A08EDA}" dt="2021-10-21T09:01:14.355" v="1589" actId="478"/>
          <ac:spMkLst>
            <pc:docMk/>
            <pc:sldMk cId="111177567" sldId="625"/>
            <ac:spMk id="5" creationId="{8037C5AA-D4E7-4CC1-9468-4E624369259B}"/>
          </ac:spMkLst>
        </pc:spChg>
        <pc:spChg chg="add del mod">
          <ac:chgData name="CHRISTIAN DE PERTHUIS" userId="05f1a2f1f3e449b3" providerId="LiveId" clId="{46291B99-47DA-4BFC-9997-E99DF9A08EDA}" dt="2021-10-21T08:13:59.491" v="1177"/>
          <ac:spMkLst>
            <pc:docMk/>
            <pc:sldMk cId="111177567" sldId="625"/>
            <ac:spMk id="6" creationId="{BDB77AC4-5E01-4FC2-830D-24061AB9E11B}"/>
          </ac:spMkLst>
        </pc:spChg>
        <pc:spChg chg="add del mod">
          <ac:chgData name="CHRISTIAN DE PERTHUIS" userId="05f1a2f1f3e449b3" providerId="LiveId" clId="{46291B99-47DA-4BFC-9997-E99DF9A08EDA}" dt="2021-10-21T08:46:58.335" v="1465" actId="478"/>
          <ac:spMkLst>
            <pc:docMk/>
            <pc:sldMk cId="111177567" sldId="625"/>
            <ac:spMk id="7" creationId="{E3BB2B97-BC2C-4304-A2FA-61D4589D1722}"/>
          </ac:spMkLst>
        </pc:spChg>
        <pc:spChg chg="add mod">
          <ac:chgData name="CHRISTIAN DE PERTHUIS" userId="05f1a2f1f3e449b3" providerId="LiveId" clId="{46291B99-47DA-4BFC-9997-E99DF9A08EDA}" dt="2021-10-21T09:07:56.251" v="1767" actId="14100"/>
          <ac:spMkLst>
            <pc:docMk/>
            <pc:sldMk cId="111177567" sldId="625"/>
            <ac:spMk id="22" creationId="{78EEA3FD-DD92-4605-87E5-6B8193C04912}"/>
          </ac:spMkLst>
        </pc:spChg>
        <pc:spChg chg="add mod">
          <ac:chgData name="CHRISTIAN DE PERTHUIS" userId="05f1a2f1f3e449b3" providerId="LiveId" clId="{46291B99-47DA-4BFC-9997-E99DF9A08EDA}" dt="2021-10-21T09:07:47.212" v="1766" actId="14100"/>
          <ac:spMkLst>
            <pc:docMk/>
            <pc:sldMk cId="111177567" sldId="625"/>
            <ac:spMk id="23" creationId="{E1277126-825B-49F1-B2E1-4E58FC2140AF}"/>
          </ac:spMkLst>
        </pc:spChg>
        <pc:spChg chg="add mod">
          <ac:chgData name="CHRISTIAN DE PERTHUIS" userId="05f1a2f1f3e449b3" providerId="LiveId" clId="{46291B99-47DA-4BFC-9997-E99DF9A08EDA}" dt="2021-10-21T09:07:40.802" v="1765" actId="1076"/>
          <ac:spMkLst>
            <pc:docMk/>
            <pc:sldMk cId="111177567" sldId="625"/>
            <ac:spMk id="24" creationId="{6D80981A-E571-4093-BDE9-572106C28AC7}"/>
          </ac:spMkLst>
        </pc:spChg>
        <pc:spChg chg="add del mod">
          <ac:chgData name="CHRISTIAN DE PERTHUIS" userId="05f1a2f1f3e449b3" providerId="LiveId" clId="{46291B99-47DA-4BFC-9997-E99DF9A08EDA}" dt="2021-10-21T09:22:34.516" v="1830" actId="478"/>
          <ac:spMkLst>
            <pc:docMk/>
            <pc:sldMk cId="111177567" sldId="625"/>
            <ac:spMk id="25" creationId="{9D2C8CD9-CB7C-47B1-B6F6-F51B61648FF1}"/>
          </ac:spMkLst>
        </pc:spChg>
        <pc:picChg chg="add del mod">
          <ac:chgData name="CHRISTIAN DE PERTHUIS" userId="05f1a2f1f3e449b3" providerId="LiveId" clId="{46291B99-47DA-4BFC-9997-E99DF9A08EDA}" dt="2021-10-21T08:37:55.989" v="1381" actId="478"/>
          <ac:picMkLst>
            <pc:docMk/>
            <pc:sldMk cId="111177567" sldId="625"/>
            <ac:picMk id="9" creationId="{41DA547E-36B8-4F99-856C-3FB30AD357CE}"/>
          </ac:picMkLst>
        </pc:picChg>
        <pc:picChg chg="add mod">
          <ac:chgData name="CHRISTIAN DE PERTHUIS" userId="05f1a2f1f3e449b3" providerId="LiveId" clId="{46291B99-47DA-4BFC-9997-E99DF9A08EDA}" dt="2021-10-21T09:08:31.294" v="1799" actId="14100"/>
          <ac:picMkLst>
            <pc:docMk/>
            <pc:sldMk cId="111177567" sldId="625"/>
            <ac:picMk id="11" creationId="{1E29A2DF-DF51-4588-B9C6-C3A4A980C486}"/>
          </ac:picMkLst>
        </pc:picChg>
        <pc:picChg chg="add mod">
          <ac:chgData name="CHRISTIAN DE PERTHUIS" userId="05f1a2f1f3e449b3" providerId="LiveId" clId="{46291B99-47DA-4BFC-9997-E99DF9A08EDA}" dt="2021-10-21T08:52:40.195" v="1519" actId="14100"/>
          <ac:picMkLst>
            <pc:docMk/>
            <pc:sldMk cId="111177567" sldId="625"/>
            <ac:picMk id="13" creationId="{8C993A02-6206-4E79-A395-32E13D617670}"/>
          </ac:picMkLst>
        </pc:picChg>
        <pc:picChg chg="add mod">
          <ac:chgData name="CHRISTIAN DE PERTHUIS" userId="05f1a2f1f3e449b3" providerId="LiveId" clId="{46291B99-47DA-4BFC-9997-E99DF9A08EDA}" dt="2021-10-21T08:52:23.917" v="1518" actId="692"/>
          <ac:picMkLst>
            <pc:docMk/>
            <pc:sldMk cId="111177567" sldId="625"/>
            <ac:picMk id="15" creationId="{5CEFCBFC-FCA2-4094-AD42-5C4B2BF95AA9}"/>
          </ac:picMkLst>
        </pc:picChg>
        <pc:picChg chg="add del mod">
          <ac:chgData name="CHRISTIAN DE PERTHUIS" userId="05f1a2f1f3e449b3" providerId="LiveId" clId="{46291B99-47DA-4BFC-9997-E99DF9A08EDA}" dt="2021-10-21T09:02:57.468" v="1676" actId="478"/>
          <ac:picMkLst>
            <pc:docMk/>
            <pc:sldMk cId="111177567" sldId="625"/>
            <ac:picMk id="17" creationId="{BF7AB4E9-C9C8-4174-80F8-44C164EE4EFD}"/>
          </ac:picMkLst>
        </pc:picChg>
        <pc:picChg chg="add del mod">
          <ac:chgData name="CHRISTIAN DE PERTHUIS" userId="05f1a2f1f3e449b3" providerId="LiveId" clId="{46291B99-47DA-4BFC-9997-E99DF9A08EDA}" dt="2021-10-21T09:04:02.668" v="1681" actId="478"/>
          <ac:picMkLst>
            <pc:docMk/>
            <pc:sldMk cId="111177567" sldId="625"/>
            <ac:picMk id="19" creationId="{140CBD00-85E2-494C-86B7-19B5B20DAF66}"/>
          </ac:picMkLst>
        </pc:picChg>
        <pc:picChg chg="add mod">
          <ac:chgData name="CHRISTIAN DE PERTHUIS" userId="05f1a2f1f3e449b3" providerId="LiveId" clId="{46291B99-47DA-4BFC-9997-E99DF9A08EDA}" dt="2021-10-21T09:04:32.469" v="1686" actId="692"/>
          <ac:picMkLst>
            <pc:docMk/>
            <pc:sldMk cId="111177567" sldId="625"/>
            <ac:picMk id="21" creationId="{D6F0F5B3-0D2A-4114-BF90-5C55638663FD}"/>
          </ac:picMkLst>
        </pc:picChg>
        <pc:cxnChg chg="add mod">
          <ac:chgData name="CHRISTIAN DE PERTHUIS" userId="05f1a2f1f3e449b3" providerId="LiveId" clId="{46291B99-47DA-4BFC-9997-E99DF9A08EDA}" dt="2021-10-21T09:23:37.258" v="1854" actId="692"/>
          <ac:cxnSpMkLst>
            <pc:docMk/>
            <pc:sldMk cId="111177567" sldId="625"/>
            <ac:cxnSpMk id="27" creationId="{C1E6FF27-B914-4921-AD0B-071111730073}"/>
          </ac:cxnSpMkLst>
        </pc:cxnChg>
      </pc:sldChg>
      <pc:sldChg chg="addSp delSp modSp new del mod">
        <pc:chgData name="CHRISTIAN DE PERTHUIS" userId="05f1a2f1f3e449b3" providerId="LiveId" clId="{46291B99-47DA-4BFC-9997-E99DF9A08EDA}" dt="2021-10-21T09:08:57.838" v="1800" actId="47"/>
        <pc:sldMkLst>
          <pc:docMk/>
          <pc:sldMk cId="1608726462" sldId="626"/>
        </pc:sldMkLst>
        <pc:spChg chg="add del mod">
          <ac:chgData name="CHRISTIAN DE PERTHUIS" userId="05f1a2f1f3e449b3" providerId="LiveId" clId="{46291B99-47DA-4BFC-9997-E99DF9A08EDA}" dt="2021-10-21T08:59:08.211" v="1530" actId="478"/>
          <ac:spMkLst>
            <pc:docMk/>
            <pc:sldMk cId="1608726462" sldId="626"/>
            <ac:spMk id="3" creationId="{E052808C-7BD9-4FE6-A7D3-2462F2784498}"/>
          </ac:spMkLst>
        </pc:spChg>
        <pc:spChg chg="add del mod">
          <ac:chgData name="CHRISTIAN DE PERTHUIS" userId="05f1a2f1f3e449b3" providerId="LiveId" clId="{46291B99-47DA-4BFC-9997-E99DF9A08EDA}" dt="2021-10-21T08:48:57.799" v="1475" actId="478"/>
          <ac:spMkLst>
            <pc:docMk/>
            <pc:sldMk cId="1608726462" sldId="626"/>
            <ac:spMk id="9" creationId="{C4F8F5F8-B703-4277-A856-3425E5924E2A}"/>
          </ac:spMkLst>
        </pc:spChg>
        <pc:spChg chg="add del mod">
          <ac:chgData name="CHRISTIAN DE PERTHUIS" userId="05f1a2f1f3e449b3" providerId="LiveId" clId="{46291B99-47DA-4BFC-9997-E99DF9A08EDA}" dt="2021-10-21T09:00:51.024" v="1588" actId="478"/>
          <ac:spMkLst>
            <pc:docMk/>
            <pc:sldMk cId="1608726462" sldId="626"/>
            <ac:spMk id="18" creationId="{D71BE930-8BD8-474D-8FE1-5D88A1B2E9BE}"/>
          </ac:spMkLst>
        </pc:spChg>
        <pc:spChg chg="add mod">
          <ac:chgData name="CHRISTIAN DE PERTHUIS" userId="05f1a2f1f3e449b3" providerId="LiveId" clId="{46291B99-47DA-4BFC-9997-E99DF9A08EDA}" dt="2021-10-21T09:02:15.389" v="1674" actId="20577"/>
          <ac:spMkLst>
            <pc:docMk/>
            <pc:sldMk cId="1608726462" sldId="626"/>
            <ac:spMk id="22" creationId="{3F818819-1DD2-4C63-BD95-AB36128902F6}"/>
          </ac:spMkLst>
        </pc:spChg>
        <pc:picChg chg="add del mod">
          <ac:chgData name="CHRISTIAN DE PERTHUIS" userId="05f1a2f1f3e449b3" providerId="LiveId" clId="{46291B99-47DA-4BFC-9997-E99DF9A08EDA}" dt="2021-10-21T08:36:22.475" v="1372" actId="478"/>
          <ac:picMkLst>
            <pc:docMk/>
            <pc:sldMk cId="1608726462" sldId="626"/>
            <ac:picMk id="5" creationId="{23D7DA68-3C03-4C37-91E9-66C32A711335}"/>
          </ac:picMkLst>
        </pc:picChg>
        <pc:picChg chg="add del mod">
          <ac:chgData name="CHRISTIAN DE PERTHUIS" userId="05f1a2f1f3e449b3" providerId="LiveId" clId="{46291B99-47DA-4BFC-9997-E99DF9A08EDA}" dt="2021-10-21T08:59:09.198" v="1531" actId="478"/>
          <ac:picMkLst>
            <pc:docMk/>
            <pc:sldMk cId="1608726462" sldId="626"/>
            <ac:picMk id="7" creationId="{B96E83FA-0A46-48E1-879C-7AD2B009ECFA}"/>
          </ac:picMkLst>
        </pc:picChg>
        <pc:picChg chg="add del mod">
          <ac:chgData name="CHRISTIAN DE PERTHUIS" userId="05f1a2f1f3e449b3" providerId="LiveId" clId="{46291B99-47DA-4BFC-9997-E99DF9A08EDA}" dt="2021-10-21T08:59:07.277" v="1529" actId="478"/>
          <ac:picMkLst>
            <pc:docMk/>
            <pc:sldMk cId="1608726462" sldId="626"/>
            <ac:picMk id="10" creationId="{56DFF805-EBE9-47B6-84C2-835BD42BCC8E}"/>
          </ac:picMkLst>
        </pc:picChg>
        <pc:picChg chg="add del mod">
          <ac:chgData name="CHRISTIAN DE PERTHUIS" userId="05f1a2f1f3e449b3" providerId="LiveId" clId="{46291B99-47DA-4BFC-9997-E99DF9A08EDA}" dt="2021-10-21T08:59:06.408" v="1528" actId="478"/>
          <ac:picMkLst>
            <pc:docMk/>
            <pc:sldMk cId="1608726462" sldId="626"/>
            <ac:picMk id="12" creationId="{794D6FD8-5053-4B26-B638-CAD7F57E0CCA}"/>
          </ac:picMkLst>
        </pc:picChg>
        <pc:picChg chg="add del mod">
          <ac:chgData name="CHRISTIAN DE PERTHUIS" userId="05f1a2f1f3e449b3" providerId="LiveId" clId="{46291B99-47DA-4BFC-9997-E99DF9A08EDA}" dt="2021-10-21T08:48:52.219" v="1473" actId="478"/>
          <ac:picMkLst>
            <pc:docMk/>
            <pc:sldMk cId="1608726462" sldId="626"/>
            <ac:picMk id="14" creationId="{A264CC40-1C0F-4354-B005-7EF8DBF1FD9F}"/>
          </ac:picMkLst>
        </pc:picChg>
        <pc:picChg chg="add del mod">
          <ac:chgData name="CHRISTIAN DE PERTHUIS" userId="05f1a2f1f3e449b3" providerId="LiveId" clId="{46291B99-47DA-4BFC-9997-E99DF9A08EDA}" dt="2021-10-21T08:58:19.062" v="1520" actId="478"/>
          <ac:picMkLst>
            <pc:docMk/>
            <pc:sldMk cId="1608726462" sldId="626"/>
            <ac:picMk id="15" creationId="{42A62CC2-10FF-4EED-A365-92E77ABAA854}"/>
          </ac:picMkLst>
        </pc:picChg>
        <pc:picChg chg="add del mod">
          <ac:chgData name="CHRISTIAN DE PERTHUIS" userId="05f1a2f1f3e449b3" providerId="LiveId" clId="{46291B99-47DA-4BFC-9997-E99DF9A08EDA}" dt="2021-10-21T08:58:26.997" v="1522" actId="478"/>
          <ac:picMkLst>
            <pc:docMk/>
            <pc:sldMk cId="1608726462" sldId="626"/>
            <ac:picMk id="17" creationId="{16D31E56-091E-488E-8D2A-52DCFA400BF4}"/>
          </ac:picMkLst>
        </pc:picChg>
        <pc:picChg chg="add mod">
          <ac:chgData name="CHRISTIAN DE PERTHUIS" userId="05f1a2f1f3e449b3" providerId="LiveId" clId="{46291B99-47DA-4BFC-9997-E99DF9A08EDA}" dt="2021-10-21T08:59:02.400" v="1526" actId="14100"/>
          <ac:picMkLst>
            <pc:docMk/>
            <pc:sldMk cId="1608726462" sldId="626"/>
            <ac:picMk id="19" creationId="{148CA8E5-C047-420C-987E-1D72F2DE3F11}"/>
          </ac:picMkLst>
        </pc:picChg>
        <pc:picChg chg="add del mod">
          <ac:chgData name="CHRISTIAN DE PERTHUIS" userId="05f1a2f1f3e449b3" providerId="LiveId" clId="{46291B99-47DA-4BFC-9997-E99DF9A08EDA}" dt="2021-10-21T09:00:34.102" v="1583" actId="478"/>
          <ac:picMkLst>
            <pc:docMk/>
            <pc:sldMk cId="1608726462" sldId="626"/>
            <ac:picMk id="21" creationId="{02C4AC51-4B66-4A1E-9532-38D09F343738}"/>
          </ac:picMkLst>
        </pc:picChg>
        <pc:picChg chg="add mod">
          <ac:chgData name="CHRISTIAN DE PERTHUIS" userId="05f1a2f1f3e449b3" providerId="LiveId" clId="{46291B99-47DA-4BFC-9997-E99DF9A08EDA}" dt="2021-10-21T09:00:46.163" v="1586" actId="1076"/>
          <ac:picMkLst>
            <pc:docMk/>
            <pc:sldMk cId="1608726462" sldId="626"/>
            <ac:picMk id="24" creationId="{B1351E5B-835A-453D-A650-2C8E19DD8B96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1" y="3"/>
            <a:ext cx="4310097" cy="342528"/>
          </a:xfrm>
          <a:prstGeom prst="rect">
            <a:avLst/>
          </a:prstGeom>
        </p:spPr>
        <p:txBody>
          <a:bodyPr vert="horz" lIns="91601" tIns="45804" rIns="91601" bIns="4580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1" y="6514413"/>
            <a:ext cx="4310097" cy="342528"/>
          </a:xfrm>
          <a:prstGeom prst="rect">
            <a:avLst/>
          </a:prstGeom>
        </p:spPr>
        <p:txBody>
          <a:bodyPr vert="horz" lIns="91601" tIns="45804" rIns="91601" bIns="4580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5633377" y="6514413"/>
            <a:ext cx="4310097" cy="342528"/>
          </a:xfrm>
          <a:prstGeom prst="rect">
            <a:avLst/>
          </a:prstGeom>
        </p:spPr>
        <p:txBody>
          <a:bodyPr vert="horz" lIns="91601" tIns="45804" rIns="91601" bIns="4580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5D2A86E-5080-4DD1-BAFA-1BA47558DA2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79304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1" y="3"/>
            <a:ext cx="4310097" cy="342528"/>
          </a:xfrm>
          <a:prstGeom prst="rect">
            <a:avLst/>
          </a:prstGeom>
        </p:spPr>
        <p:txBody>
          <a:bodyPr vert="horz" lIns="91601" tIns="45804" rIns="91601" bIns="4580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5633377" y="3"/>
            <a:ext cx="4310097" cy="342528"/>
          </a:xfrm>
          <a:prstGeom prst="rect">
            <a:avLst/>
          </a:prstGeom>
        </p:spPr>
        <p:txBody>
          <a:bodyPr vert="horz" lIns="91601" tIns="45804" rIns="91601" bIns="45804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73856E9-583B-48FB-934D-6DA14A44F617}" type="datetimeFigureOut">
              <a:rPr lang="fr-FR"/>
              <a:pPr>
                <a:defRPr/>
              </a:pPr>
              <a:t>21/10/2021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257550" y="514350"/>
            <a:ext cx="3430588" cy="2574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601" tIns="45804" rIns="91601" bIns="45804" rtlCol="0" anchor="ctr"/>
          <a:lstStyle/>
          <a:p>
            <a:pPr lvl="0"/>
            <a:endParaRPr lang="fr-FR" noProof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994139" y="3257206"/>
            <a:ext cx="7957439" cy="3085941"/>
          </a:xfrm>
          <a:prstGeom prst="rect">
            <a:avLst/>
          </a:prstGeom>
        </p:spPr>
        <p:txBody>
          <a:bodyPr vert="horz" lIns="91601" tIns="45804" rIns="91601" bIns="45804" rtlCol="0">
            <a:normAutofit/>
          </a:bodyPr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1" y="6514413"/>
            <a:ext cx="4310097" cy="342528"/>
          </a:xfrm>
          <a:prstGeom prst="rect">
            <a:avLst/>
          </a:prstGeom>
        </p:spPr>
        <p:txBody>
          <a:bodyPr vert="horz" lIns="91601" tIns="45804" rIns="91601" bIns="4580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5633377" y="6514413"/>
            <a:ext cx="4310097" cy="342528"/>
          </a:xfrm>
          <a:prstGeom prst="rect">
            <a:avLst/>
          </a:prstGeom>
        </p:spPr>
        <p:txBody>
          <a:bodyPr vert="horz" lIns="91601" tIns="45804" rIns="91601" bIns="4580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0F01B41-7392-492F-87E5-44F2A55114C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55366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F01B41-7392-492F-87E5-44F2A55114CF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5201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0F01B41-7392-492F-87E5-44F2A55114CF}" type="slidenum">
              <a:rPr lang="fr-FR" smtClean="0"/>
              <a:pPr>
                <a:defRPr/>
              </a:pPr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25733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CE3B6B-D866-46DE-B9AF-B6ACD167FDA5}" type="datetime1">
              <a:rPr lang="fr-FR" smtClean="0"/>
              <a:t>21/10/2021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lang="fr-FR" sz="1100" b="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>
            <a:noAutofit/>
          </a:bodyPr>
          <a:lstStyle>
            <a:lvl1pPr algn="l">
              <a:defRPr sz="24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Aft>
                <a:spcPts val="600"/>
              </a:spcAft>
              <a:buFont typeface="Wingdings" pitchFamily="2" charset="2"/>
              <a:buChar char="§"/>
              <a:defRPr sz="2000"/>
            </a:lvl1pPr>
            <a:lvl2pPr>
              <a:spcAft>
                <a:spcPts val="600"/>
              </a:spcAft>
              <a:defRPr sz="1800"/>
            </a:lvl2pPr>
            <a:lvl3pPr>
              <a:spcAft>
                <a:spcPts val="600"/>
              </a:spcAft>
              <a:defRPr sz="1600"/>
            </a:lvl3pPr>
            <a:lvl4pPr>
              <a:spcAft>
                <a:spcPts val="600"/>
              </a:spcAft>
              <a:defRPr sz="1600"/>
            </a:lvl4pPr>
            <a:lvl5pPr>
              <a:spcAft>
                <a:spcPts val="600"/>
              </a:spcAft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B7BEA1-103F-44EB-86EA-1BBA9D8E1489}" type="datetime1">
              <a:rPr lang="fr-FR" smtClean="0"/>
              <a:t>21/10/2021</a:t>
            </a:fld>
            <a:endParaRPr lang="fr-FR" dirty="0"/>
          </a:p>
        </p:txBody>
      </p:sp>
      <p:sp>
        <p:nvSpPr>
          <p:cNvPr id="7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467544" y="980728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226F6A-DEDB-4C18-9C2B-D5CE7171B1F0}" type="datetime1">
              <a:rPr lang="fr-FR" smtClean="0"/>
              <a:t>21/10/2021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 marL="742932" indent="-285744">
              <a:buClrTx/>
              <a:buFont typeface="Calibri" panose="020F0502020204030204" pitchFamily="34" charset="0"/>
              <a:buChar char="‒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 marL="742932" indent="-285744">
              <a:buClrTx/>
              <a:buFont typeface="Calibri" panose="020F0502020204030204" pitchFamily="34" charset="0"/>
              <a:buChar char="‒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2CBA45-A08E-4CFC-8A03-F393F8E27118}" type="datetime1">
              <a:rPr lang="fr-FR" smtClean="0"/>
              <a:t>21/10/2021</a:t>
            </a:fld>
            <a:endParaRPr lang="fr-FR"/>
          </a:p>
        </p:txBody>
      </p:sp>
      <p:sp>
        <p:nvSpPr>
          <p:cNvPr id="8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67544" y="980728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9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633131-CBF8-45C4-9A0C-615CB0BAE39B}" type="datetime1">
              <a:rPr lang="fr-FR" smtClean="0"/>
              <a:t>21/10/2021</a:t>
            </a:fld>
            <a:endParaRPr lang="fr-FR"/>
          </a:p>
        </p:txBody>
      </p:sp>
      <p:sp>
        <p:nvSpPr>
          <p:cNvPr id="10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cxnSp>
        <p:nvCxnSpPr>
          <p:cNvPr id="11" name="Connecteur droit 10"/>
          <p:cNvCxnSpPr/>
          <p:nvPr userDrawn="1"/>
        </p:nvCxnSpPr>
        <p:spPr>
          <a:xfrm>
            <a:off x="467544" y="980728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5F04C4-2464-4401-B208-DC78C6995831}" type="datetime1">
              <a:rPr lang="fr-FR" smtClean="0"/>
              <a:t>21/10/2021</a:t>
            </a:fld>
            <a:endParaRPr lang="fr-FR"/>
          </a:p>
        </p:txBody>
      </p:sp>
      <p:sp>
        <p:nvSpPr>
          <p:cNvPr id="6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BFF123F2-11EE-41E9-BFA5-72A82DFF5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 sz="2400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FF458E75-8A23-4C7C-B67E-6A9E8A482D20}"/>
              </a:ext>
            </a:extLst>
          </p:cNvPr>
          <p:cNvCxnSpPr/>
          <p:nvPr userDrawn="1"/>
        </p:nvCxnSpPr>
        <p:spPr>
          <a:xfrm>
            <a:off x="467544" y="980728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2310C0-8C86-4165-8361-D26EDEDDE70A}" type="datetime1">
              <a:rPr lang="fr-FR" smtClean="0"/>
              <a:t>21/10/2021</a:t>
            </a:fld>
            <a:endParaRPr lang="fr-FR"/>
          </a:p>
        </p:txBody>
      </p:sp>
      <p:sp>
        <p:nvSpPr>
          <p:cNvPr id="4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/>
          <p:cNvSpPr txBox="1">
            <a:spLocks noChangeArrowheads="1"/>
          </p:cNvSpPr>
          <p:nvPr userDrawn="1"/>
        </p:nvSpPr>
        <p:spPr bwMode="auto">
          <a:xfrm>
            <a:off x="8388350" y="6381754"/>
            <a:ext cx="295275" cy="322263"/>
          </a:xfrm>
          <a:prstGeom prst="rect">
            <a:avLst/>
          </a:prstGeom>
          <a:solidFill>
            <a:srgbClr val="4F81BD"/>
          </a:solidFill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pPr algn="ctr">
              <a:defRPr/>
            </a:pPr>
            <a:fld id="{A96810BF-C9D9-4E07-AC0D-CA815CCAA224}" type="slidenum">
              <a:rPr lang="fr-FR" sz="1200" b="1">
                <a:solidFill>
                  <a:schemeClr val="bg1"/>
                </a:solidFill>
                <a:latin typeface="+mn-lt"/>
                <a:cs typeface="+mn-cs"/>
              </a:rPr>
              <a:pPr algn="ctr">
                <a:defRPr/>
              </a:pPr>
              <a:t>‹N°›</a:t>
            </a:fld>
            <a:endParaRPr lang="fr-FR" sz="1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47E9EC-3F09-470B-9E42-E4EAA162EC5B}" type="datetime1">
              <a:rPr lang="fr-FR" smtClean="0"/>
              <a:t>21/10/2021</a:t>
            </a:fld>
            <a:endParaRPr lang="fr-FR"/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50D19D-9AA3-49EE-93D3-B3459D9D93F6}" type="datetime1">
              <a:rPr lang="fr-FR" smtClean="0"/>
              <a:t>21/10/2021</a:t>
            </a:fld>
            <a:endParaRPr lang="fr-FR"/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F2464B-2F08-4A9F-BCA4-38E1CDF31834}" type="datetime1">
              <a:rPr lang="fr-FR" smtClean="0"/>
              <a:t>21/10/2021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cxnSp>
        <p:nvCxnSpPr>
          <p:cNvPr id="7" name="Connecteur droit 6"/>
          <p:cNvCxnSpPr/>
          <p:nvPr userDrawn="1"/>
        </p:nvCxnSpPr>
        <p:spPr>
          <a:xfrm>
            <a:off x="467544" y="1125315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BBD1BA-6049-4A96-AC69-381461DB6AE6}" type="datetime1">
              <a:rPr lang="fr-FR" smtClean="0"/>
              <a:t>21/10/2021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E641935-1FB8-4570-9CBC-B821B9692F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C67646-7929-4E6A-B2FE-0F59AE357322}" type="datetime1">
              <a:rPr lang="fr-FR"/>
              <a:pPr>
                <a:defRPr/>
              </a:pPr>
              <a:t>21/10/2021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F7F453D-31CC-4DA7-95FB-9A93BDA8F4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39940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1B6EBDF9-71EF-4CA8-8BDD-A35403EF85E9}"/>
              </a:ext>
            </a:extLst>
          </p:cNvPr>
          <p:cNvCxnSpPr/>
          <p:nvPr userDrawn="1"/>
        </p:nvCxnSpPr>
        <p:spPr>
          <a:xfrm>
            <a:off x="0" y="765175"/>
            <a:ext cx="9144000" cy="0"/>
          </a:xfrm>
          <a:prstGeom prst="line">
            <a:avLst/>
          </a:prstGeom>
          <a:ln w="15875" cap="flat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Box 5">
            <a:extLst>
              <a:ext uri="{FF2B5EF4-FFF2-40B4-BE49-F238E27FC236}">
                <a16:creationId xmlns:a16="http://schemas.microsoft.com/office/drawing/2014/main" id="{96A3BA9B-B0F5-43E4-8167-E84F80DB50E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381750"/>
            <a:ext cx="295275" cy="32226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fld id="{323A01E3-1E22-47B2-B2E8-755EBC487E95}" type="slidenum">
              <a:rPr lang="fr-FR" altLang="en-US" sz="1200" b="1" smtClean="0">
                <a:solidFill>
                  <a:schemeClr val="bg1"/>
                </a:solidFill>
                <a:latin typeface="Calibri" panose="020F0502020204030204" pitchFamily="34" charset="0"/>
              </a:rPr>
              <a:pPr algn="ctr" eaLnBrk="1" hangingPunct="1">
                <a:defRPr/>
              </a:pPr>
              <a:t>‹N°›</a:t>
            </a:fld>
            <a:endParaRPr lang="fr-FR" altLang="en-US" sz="1200" b="1">
              <a:solidFill>
                <a:schemeClr val="bg1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20688"/>
          </a:xfrm>
        </p:spPr>
        <p:txBody>
          <a:bodyPr>
            <a:noAutofit/>
          </a:bodyPr>
          <a:lstStyle>
            <a:lvl1pPr algn="ctr">
              <a:defRPr sz="2400" b="1" baseline="0"/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Font typeface="Wingdings" pitchFamily="2" charset="2"/>
              <a:buChar char="§"/>
              <a:defRPr/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e la date 3">
            <a:extLst>
              <a:ext uri="{FF2B5EF4-FFF2-40B4-BE49-F238E27FC236}">
                <a16:creationId xmlns:a16="http://schemas.microsoft.com/office/drawing/2014/main" id="{EB61984C-DFA2-4341-9FDC-92510594D1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47125E-4349-4948-AC98-853C4FA74245}" type="datetime1">
              <a:rPr lang="fr-FR"/>
              <a:pPr>
                <a:defRPr/>
              </a:pPr>
              <a:t>21/10/2021</a:t>
            </a:fld>
            <a:endParaRPr lang="fr-FR" dirty="0"/>
          </a:p>
        </p:txBody>
      </p:sp>
      <p:sp>
        <p:nvSpPr>
          <p:cNvPr id="7" name="Espace réservé du pied de page 4">
            <a:extLst>
              <a:ext uri="{FF2B5EF4-FFF2-40B4-BE49-F238E27FC236}">
                <a16:creationId xmlns:a16="http://schemas.microsoft.com/office/drawing/2014/main" id="{4225BDE3-38B6-41BA-82BC-60759E05C2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64311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5">
            <a:extLst>
              <a:ext uri="{FF2B5EF4-FFF2-40B4-BE49-F238E27FC236}">
                <a16:creationId xmlns:a16="http://schemas.microsoft.com/office/drawing/2014/main" id="{6947D5CD-87B1-4507-8033-C3B774C0BBC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418263"/>
            <a:ext cx="295275" cy="323850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fld id="{90705D46-52AD-4E34-B6C5-2833FA9B4CDC}" type="slidenum">
              <a:rPr lang="fr-FR" altLang="en-US" sz="1200" b="1" smtClean="0">
                <a:solidFill>
                  <a:schemeClr val="bg1"/>
                </a:solidFill>
                <a:latin typeface="Calibri" panose="020F0502020204030204" pitchFamily="34" charset="0"/>
              </a:rPr>
              <a:pPr algn="ctr" eaLnBrk="1" hangingPunct="1">
                <a:defRPr/>
              </a:pPr>
              <a:t>‹N°›</a:t>
            </a:fld>
            <a:endParaRPr lang="fr-FR" altLang="en-US" sz="1200" b="1">
              <a:solidFill>
                <a:schemeClr val="bg1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B16FF153-2835-4185-A74F-912B0C602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02B8EB-6E6D-4E62-8496-B3C28D145424}" type="datetime1">
              <a:rPr lang="fr-FR"/>
              <a:pPr>
                <a:defRPr/>
              </a:pPr>
              <a:t>21/10/2021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F58C8B2A-4151-4CE2-AA1F-42B157D0F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63340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DC047846-C300-4A09-AF5B-9C0353B8E12C}"/>
              </a:ext>
            </a:extLst>
          </p:cNvPr>
          <p:cNvCxnSpPr/>
          <p:nvPr userDrawn="1"/>
        </p:nvCxnSpPr>
        <p:spPr>
          <a:xfrm>
            <a:off x="0" y="836613"/>
            <a:ext cx="9144000" cy="0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Box 5">
            <a:extLst>
              <a:ext uri="{FF2B5EF4-FFF2-40B4-BE49-F238E27FC236}">
                <a16:creationId xmlns:a16="http://schemas.microsoft.com/office/drawing/2014/main" id="{929DF5DF-D032-4658-92A1-76B5CD4DE6D2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381750"/>
            <a:ext cx="295275" cy="32226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fld id="{FFF25DCC-7D12-4BF8-9016-B131252D5BF3}" type="slidenum">
              <a:rPr lang="fr-FR" altLang="en-US" sz="1200" b="1" smtClean="0">
                <a:solidFill>
                  <a:schemeClr val="bg1"/>
                </a:solidFill>
                <a:latin typeface="Calibri" panose="020F0502020204030204" pitchFamily="34" charset="0"/>
              </a:rPr>
              <a:pPr algn="ctr" eaLnBrk="1" hangingPunct="1">
                <a:defRPr/>
              </a:pPr>
              <a:t>‹N°›</a:t>
            </a:fld>
            <a:endParaRPr lang="fr-FR" altLang="en-US" sz="1200" b="1">
              <a:solidFill>
                <a:schemeClr val="bg1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 b="1"/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>
              <a:buClr>
                <a:schemeClr val="accent1"/>
              </a:buClr>
              <a:buFont typeface="Wingdings" pitchFamily="2" charset="2"/>
              <a:buChar char="ü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>
              <a:buClr>
                <a:schemeClr val="accent1"/>
              </a:buClr>
              <a:buFont typeface="Wingdings" pitchFamily="2" charset="2"/>
              <a:buChar char="ü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Espace réservé de la date 4">
            <a:extLst>
              <a:ext uri="{FF2B5EF4-FFF2-40B4-BE49-F238E27FC236}">
                <a16:creationId xmlns:a16="http://schemas.microsoft.com/office/drawing/2014/main" id="{27102961-3FCF-46CF-B114-AFA0B2975B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441B2C-B4DA-4CF2-8AF7-A457DA0DD2CD}" type="datetime1">
              <a:rPr lang="fr-FR"/>
              <a:pPr>
                <a:defRPr/>
              </a:pPr>
              <a:t>21/10/2021</a:t>
            </a:fld>
            <a:endParaRPr lang="fr-FR"/>
          </a:p>
        </p:txBody>
      </p:sp>
      <p:sp>
        <p:nvSpPr>
          <p:cNvPr id="8" name="Espace réservé du pied de page 5">
            <a:extLst>
              <a:ext uri="{FF2B5EF4-FFF2-40B4-BE49-F238E27FC236}">
                <a16:creationId xmlns:a16="http://schemas.microsoft.com/office/drawing/2014/main" id="{08E1A267-0D2B-4440-BC75-1F23FD826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26829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5">
            <a:extLst>
              <a:ext uri="{FF2B5EF4-FFF2-40B4-BE49-F238E27FC236}">
                <a16:creationId xmlns:a16="http://schemas.microsoft.com/office/drawing/2014/main" id="{1BCF8153-E2BD-41C9-A839-185010A1A8A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381750"/>
            <a:ext cx="295275" cy="32226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fld id="{8599B5A7-8014-4D0C-8AE1-8612977FA058}" type="slidenum">
              <a:rPr lang="fr-FR" altLang="en-US" sz="1200" b="1" smtClean="0">
                <a:solidFill>
                  <a:schemeClr val="bg1"/>
                </a:solidFill>
                <a:latin typeface="Calibri" panose="020F0502020204030204" pitchFamily="34" charset="0"/>
              </a:rPr>
              <a:pPr algn="ctr" eaLnBrk="1" hangingPunct="1">
                <a:defRPr/>
              </a:pPr>
              <a:t>‹N°›</a:t>
            </a:fld>
            <a:endParaRPr lang="fr-FR" altLang="en-US" sz="1200" b="1">
              <a:solidFill>
                <a:schemeClr val="bg1"/>
              </a:solidFill>
            </a:endParaRPr>
          </a:p>
        </p:txBody>
      </p:sp>
      <p:cxnSp>
        <p:nvCxnSpPr>
          <p:cNvPr id="8" name="Connecteur droit 12">
            <a:extLst>
              <a:ext uri="{FF2B5EF4-FFF2-40B4-BE49-F238E27FC236}">
                <a16:creationId xmlns:a16="http://schemas.microsoft.com/office/drawing/2014/main" id="{A314A6C1-279D-431E-BD90-81F111FCD689}"/>
              </a:ext>
            </a:extLst>
          </p:cNvPr>
          <p:cNvCxnSpPr/>
          <p:nvPr userDrawn="1"/>
        </p:nvCxnSpPr>
        <p:spPr>
          <a:xfrm>
            <a:off x="1979613" y="1150938"/>
            <a:ext cx="5472112" cy="0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9" name="Espace réservé de la date 6">
            <a:extLst>
              <a:ext uri="{FF2B5EF4-FFF2-40B4-BE49-F238E27FC236}">
                <a16:creationId xmlns:a16="http://schemas.microsoft.com/office/drawing/2014/main" id="{92395B17-8FEF-49F9-AE11-96AEFE281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665880-BF39-4209-A877-CA02E943020C}" type="datetime1">
              <a:rPr lang="fr-FR"/>
              <a:pPr>
                <a:defRPr/>
              </a:pPr>
              <a:t>21/10/2021</a:t>
            </a:fld>
            <a:endParaRPr lang="fr-FR"/>
          </a:p>
        </p:txBody>
      </p:sp>
      <p:sp>
        <p:nvSpPr>
          <p:cNvPr id="10" name="Espace réservé du pied de page 7">
            <a:extLst>
              <a:ext uri="{FF2B5EF4-FFF2-40B4-BE49-F238E27FC236}">
                <a16:creationId xmlns:a16="http://schemas.microsoft.com/office/drawing/2014/main" id="{89CAF8CD-AD5D-4917-B130-DCCFFF28C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48526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5">
            <a:extLst>
              <a:ext uri="{FF2B5EF4-FFF2-40B4-BE49-F238E27FC236}">
                <a16:creationId xmlns:a16="http://schemas.microsoft.com/office/drawing/2014/main" id="{BD276104-BE5B-4351-86D3-733DE3A5CDA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381750"/>
            <a:ext cx="295275" cy="32226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fld id="{312CCFB3-1AA6-40D0-BBE7-3BC7EAA0A248}" type="slidenum">
              <a:rPr lang="fr-FR" altLang="en-US" sz="1200" b="1" smtClean="0">
                <a:solidFill>
                  <a:schemeClr val="bg1"/>
                </a:solidFill>
                <a:latin typeface="Calibri" panose="020F0502020204030204" pitchFamily="34" charset="0"/>
              </a:rPr>
              <a:pPr algn="ctr" eaLnBrk="1" hangingPunct="1">
                <a:defRPr/>
              </a:pPr>
              <a:t>‹N°›</a:t>
            </a:fld>
            <a:endParaRPr lang="fr-FR" altLang="en-US" sz="1200" b="1">
              <a:solidFill>
                <a:schemeClr val="bg1"/>
              </a:solidFill>
            </a:endParaRP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55B7DD34-F6D7-45A7-B25B-BC10752E5679}"/>
              </a:ext>
            </a:extLst>
          </p:cNvPr>
          <p:cNvCxnSpPr/>
          <p:nvPr userDrawn="1"/>
        </p:nvCxnSpPr>
        <p:spPr>
          <a:xfrm>
            <a:off x="1979613" y="1150938"/>
            <a:ext cx="5472112" cy="0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5" name="Espace réservé de la date 2">
            <a:extLst>
              <a:ext uri="{FF2B5EF4-FFF2-40B4-BE49-F238E27FC236}">
                <a16:creationId xmlns:a16="http://schemas.microsoft.com/office/drawing/2014/main" id="{CFF6A1B9-9492-404E-AA04-547812A08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9FA6B1-D277-4FA7-B7AC-49CFD11A6FFA}" type="datetime1">
              <a:rPr lang="fr-FR"/>
              <a:pPr>
                <a:defRPr/>
              </a:pPr>
              <a:t>21/10/2021</a:t>
            </a:fld>
            <a:endParaRPr lang="fr-FR"/>
          </a:p>
        </p:txBody>
      </p:sp>
      <p:sp>
        <p:nvSpPr>
          <p:cNvPr id="6" name="Espace réservé du pied de page 3">
            <a:extLst>
              <a:ext uri="{FF2B5EF4-FFF2-40B4-BE49-F238E27FC236}">
                <a16:creationId xmlns:a16="http://schemas.microsoft.com/office/drawing/2014/main" id="{86BD8A17-31BE-432D-B0A8-0D1D2602B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24191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C1033119-4322-4A45-809C-C02AC9377BF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381750"/>
            <a:ext cx="295275" cy="32226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fld id="{0F2FDCB3-5A84-41B7-9A16-CBE8A7D58B7F}" type="slidenum">
              <a:rPr lang="fr-FR" altLang="en-US" sz="1200" b="1" smtClean="0">
                <a:solidFill>
                  <a:schemeClr val="bg1"/>
                </a:solidFill>
                <a:latin typeface="Calibri" panose="020F0502020204030204" pitchFamily="34" charset="0"/>
              </a:rPr>
              <a:pPr algn="ctr" eaLnBrk="1" hangingPunct="1">
                <a:defRPr/>
              </a:pPr>
              <a:t>‹N°›</a:t>
            </a:fld>
            <a:endParaRPr lang="fr-FR" altLang="en-US" sz="1200" b="1">
              <a:solidFill>
                <a:schemeClr val="bg1"/>
              </a:solidFill>
            </a:endParaRPr>
          </a:p>
        </p:txBody>
      </p:sp>
      <p:sp>
        <p:nvSpPr>
          <p:cNvPr id="3" name="Espace réservé de la date 1">
            <a:extLst>
              <a:ext uri="{FF2B5EF4-FFF2-40B4-BE49-F238E27FC236}">
                <a16:creationId xmlns:a16="http://schemas.microsoft.com/office/drawing/2014/main" id="{6F89D3F2-61B0-4BF5-A0B5-380E921FF1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841218-1AA2-4C96-BD05-3BE9DEBD30C4}" type="datetime1">
              <a:rPr lang="fr-FR"/>
              <a:pPr>
                <a:defRPr/>
              </a:pPr>
              <a:t>21/10/2021</a:t>
            </a:fld>
            <a:endParaRPr lang="fr-FR"/>
          </a:p>
        </p:txBody>
      </p:sp>
      <p:sp>
        <p:nvSpPr>
          <p:cNvPr id="4" name="Espace réservé du pied de page 2">
            <a:extLst>
              <a:ext uri="{FF2B5EF4-FFF2-40B4-BE49-F238E27FC236}">
                <a16:creationId xmlns:a16="http://schemas.microsoft.com/office/drawing/2014/main" id="{67842A61-E8AD-4935-8920-666ACE42C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93777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>
            <a:extLst>
              <a:ext uri="{FF2B5EF4-FFF2-40B4-BE49-F238E27FC236}">
                <a16:creationId xmlns:a16="http://schemas.microsoft.com/office/drawing/2014/main" id="{4255A7BE-68A1-4112-AE7A-247C6D3CECC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381750"/>
            <a:ext cx="295275" cy="32226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fld id="{C90A8FF7-D866-412D-9807-470765FDDE57}" type="slidenum">
              <a:rPr lang="fr-FR" altLang="en-US" sz="1200" b="1" smtClean="0">
                <a:solidFill>
                  <a:schemeClr val="bg1"/>
                </a:solidFill>
                <a:latin typeface="Calibri" panose="020F0502020204030204" pitchFamily="34" charset="0"/>
              </a:rPr>
              <a:pPr algn="ctr" eaLnBrk="1" hangingPunct="1">
                <a:defRPr/>
              </a:pPr>
              <a:t>‹N°›</a:t>
            </a:fld>
            <a:endParaRPr lang="fr-FR" altLang="en-US" sz="1200" b="1">
              <a:solidFill>
                <a:schemeClr val="bg1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e la date 4">
            <a:extLst>
              <a:ext uri="{FF2B5EF4-FFF2-40B4-BE49-F238E27FC236}">
                <a16:creationId xmlns:a16="http://schemas.microsoft.com/office/drawing/2014/main" id="{D3D07B05-ABF8-405A-83A2-5E0BB8A755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B7B00F-D085-4872-800A-7990F8A09258}" type="datetime1">
              <a:rPr lang="fr-FR"/>
              <a:pPr>
                <a:defRPr/>
              </a:pPr>
              <a:t>21/10/2021</a:t>
            </a:fld>
            <a:endParaRPr lang="fr-FR"/>
          </a:p>
        </p:txBody>
      </p:sp>
      <p:sp>
        <p:nvSpPr>
          <p:cNvPr id="7" name="Espace réservé du pied de page 5">
            <a:extLst>
              <a:ext uri="{FF2B5EF4-FFF2-40B4-BE49-F238E27FC236}">
                <a16:creationId xmlns:a16="http://schemas.microsoft.com/office/drawing/2014/main" id="{777DF327-FB2E-44B3-9DA8-380E5CF94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80675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>
            <a:extLst>
              <a:ext uri="{FF2B5EF4-FFF2-40B4-BE49-F238E27FC236}">
                <a16:creationId xmlns:a16="http://schemas.microsoft.com/office/drawing/2014/main" id="{5538ED27-71E9-41C1-9C23-1217F1E65DB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381750"/>
            <a:ext cx="295275" cy="32226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fld id="{817831D3-503A-466C-A0DD-E477E6DB7AE2}" type="slidenum">
              <a:rPr lang="fr-FR" altLang="en-US" sz="1200" b="1" smtClean="0">
                <a:solidFill>
                  <a:schemeClr val="bg1"/>
                </a:solidFill>
                <a:latin typeface="Calibri" panose="020F0502020204030204" pitchFamily="34" charset="0"/>
              </a:rPr>
              <a:pPr algn="ctr" eaLnBrk="1" hangingPunct="1">
                <a:defRPr/>
              </a:pPr>
              <a:t>‹N°›</a:t>
            </a:fld>
            <a:endParaRPr lang="fr-FR" altLang="en-US" sz="1200" b="1">
              <a:solidFill>
                <a:schemeClr val="bg1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e la date 4">
            <a:extLst>
              <a:ext uri="{FF2B5EF4-FFF2-40B4-BE49-F238E27FC236}">
                <a16:creationId xmlns:a16="http://schemas.microsoft.com/office/drawing/2014/main" id="{13995668-5218-40A4-B97A-3DD7BE8B0F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0051CE-8570-469E-A971-84923632B1D0}" type="datetime1">
              <a:rPr lang="fr-FR"/>
              <a:pPr>
                <a:defRPr/>
              </a:pPr>
              <a:t>21/10/2021</a:t>
            </a:fld>
            <a:endParaRPr lang="fr-FR"/>
          </a:p>
        </p:txBody>
      </p:sp>
      <p:sp>
        <p:nvSpPr>
          <p:cNvPr id="7" name="Espace réservé du pied de page 5">
            <a:extLst>
              <a:ext uri="{FF2B5EF4-FFF2-40B4-BE49-F238E27FC236}">
                <a16:creationId xmlns:a16="http://schemas.microsoft.com/office/drawing/2014/main" id="{780B05B0-3542-4243-A714-2B1F5E848C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29153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5">
            <a:extLst>
              <a:ext uri="{FF2B5EF4-FFF2-40B4-BE49-F238E27FC236}">
                <a16:creationId xmlns:a16="http://schemas.microsoft.com/office/drawing/2014/main" id="{AC361CC7-6BCB-4239-87DD-A1AD9C7B978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381750"/>
            <a:ext cx="295275" cy="32226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fld id="{A2261300-A32C-4968-A3CF-708E0EB9FAC2}" type="slidenum">
              <a:rPr lang="fr-FR" altLang="en-US" sz="1200" b="1" smtClean="0">
                <a:solidFill>
                  <a:schemeClr val="bg1"/>
                </a:solidFill>
                <a:latin typeface="Calibri" panose="020F0502020204030204" pitchFamily="34" charset="0"/>
              </a:rPr>
              <a:pPr algn="ctr" eaLnBrk="1" hangingPunct="1">
                <a:defRPr/>
              </a:pPr>
              <a:t>‹N°›</a:t>
            </a:fld>
            <a:endParaRPr lang="fr-FR" altLang="en-US" sz="1200" b="1">
              <a:solidFill>
                <a:schemeClr val="bg1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76C950D7-1CC6-48F2-BE63-BA71E8C8AC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8BCB6E-765F-43F4-A452-EBFDC818F6BE}" type="datetime1">
              <a:rPr lang="fr-FR"/>
              <a:pPr>
                <a:defRPr/>
              </a:pPr>
              <a:t>21/10/2021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80C71F70-1BF0-42D8-8647-E3D4745424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34222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5">
            <a:extLst>
              <a:ext uri="{FF2B5EF4-FFF2-40B4-BE49-F238E27FC236}">
                <a16:creationId xmlns:a16="http://schemas.microsoft.com/office/drawing/2014/main" id="{D90A3D82-5E0C-4DC4-8C66-86382A56BE4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381750"/>
            <a:ext cx="295275" cy="32226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fld id="{18ECE183-1F4F-402A-B888-B6975FAE389D}" type="slidenum">
              <a:rPr lang="fr-FR" altLang="en-US" sz="1200" b="1" smtClean="0">
                <a:solidFill>
                  <a:schemeClr val="bg1"/>
                </a:solidFill>
                <a:latin typeface="Calibri" panose="020F0502020204030204" pitchFamily="34" charset="0"/>
              </a:rPr>
              <a:pPr algn="ctr" eaLnBrk="1" hangingPunct="1">
                <a:defRPr/>
              </a:pPr>
              <a:t>‹N°›</a:t>
            </a:fld>
            <a:endParaRPr lang="fr-FR" altLang="en-US" sz="1200" b="1">
              <a:solidFill>
                <a:schemeClr val="bg1"/>
              </a:solidFill>
            </a:endParaRPr>
          </a:p>
        </p:txBody>
      </p:sp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916B167D-281D-4002-BF59-02858E2782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9483B0-B2AA-4DC5-881A-CAEC54B9C81A}" type="datetime1">
              <a:rPr lang="fr-FR"/>
              <a:pPr>
                <a:defRPr/>
              </a:pPr>
              <a:t>21/10/2021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BAF2D091-6550-4AAF-9CF8-8BAAE2A5AB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13672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>
            <a:extLst>
              <a:ext uri="{FF2B5EF4-FFF2-40B4-BE49-F238E27FC236}">
                <a16:creationId xmlns:a16="http://schemas.microsoft.com/office/drawing/2014/main" id="{94CD4B4F-49C5-4B62-810D-53C5EEDB0BE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741488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5">
            <a:extLst>
              <a:ext uri="{FF2B5EF4-FFF2-40B4-BE49-F238E27FC236}">
                <a16:creationId xmlns:a16="http://schemas.microsoft.com/office/drawing/2014/main" id="{5CBF1BC2-B39D-4709-A3DF-98741906BA70}"/>
              </a:ext>
            </a:extLst>
          </p:cNvPr>
          <p:cNvCxnSpPr/>
          <p:nvPr userDrawn="1"/>
        </p:nvCxnSpPr>
        <p:spPr>
          <a:xfrm>
            <a:off x="0" y="746125"/>
            <a:ext cx="9144000" cy="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8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540000" y="1440000"/>
            <a:ext cx="8080375" cy="4680000"/>
          </a:xfrm>
        </p:spPr>
        <p:txBody>
          <a:bodyPr anchor="ctr"/>
          <a:lstStyle>
            <a:lvl1pPr>
              <a:defRPr>
                <a:solidFill>
                  <a:srgbClr val="4C9BDB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856108" y="119638"/>
            <a:ext cx="7287891" cy="506849"/>
          </a:xfrm>
        </p:spPr>
        <p:txBody>
          <a:bodyPr>
            <a:normAutofit/>
          </a:bodyPr>
          <a:lstStyle>
            <a:lvl1pPr algn="l">
              <a:defRPr sz="2400" b="1">
                <a:solidFill>
                  <a:srgbClr val="4C9BDB"/>
                </a:solidFill>
                <a:latin typeface="Calibri"/>
                <a:cs typeface="Calibri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97691" y="823853"/>
            <a:ext cx="8958385" cy="68421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0">
                <a:solidFill>
                  <a:srgbClr val="4C9BDB"/>
                </a:solidFill>
                <a:latin typeface="Calibri"/>
                <a:cs typeface="Calibri"/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97691" y="5692792"/>
            <a:ext cx="8958385" cy="1077321"/>
          </a:xfrm>
        </p:spPr>
        <p:txBody>
          <a:bodyPr anchor="b">
            <a:normAutofit/>
          </a:bodyPr>
          <a:lstStyle>
            <a:lvl1pPr marL="0" indent="0" algn="ctr">
              <a:buNone/>
              <a:defRPr sz="1400" b="0">
                <a:solidFill>
                  <a:srgbClr val="4C9BDB"/>
                </a:solidFill>
                <a:latin typeface="Calibri"/>
                <a:cs typeface="Calibri"/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4992281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A99A693-7F8D-429C-87E5-9E00254E1C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75BA18-E50A-4087-A72B-0C1A09F17777}" type="datetime1">
              <a:rPr lang="fr-FR"/>
              <a:pPr>
                <a:defRPr/>
              </a:pPr>
              <a:t>21/10/2021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2EB14A3-44A1-494D-9FA8-581F662DB5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356691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99E1EF10-D212-42A4-A1E5-0B74E0E41797}"/>
              </a:ext>
            </a:extLst>
          </p:cNvPr>
          <p:cNvCxnSpPr/>
          <p:nvPr userDrawn="1"/>
        </p:nvCxnSpPr>
        <p:spPr>
          <a:xfrm>
            <a:off x="0" y="765175"/>
            <a:ext cx="9144000" cy="0"/>
          </a:xfrm>
          <a:prstGeom prst="line">
            <a:avLst/>
          </a:prstGeom>
          <a:ln w="15875" cap="flat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Box 5">
            <a:extLst>
              <a:ext uri="{FF2B5EF4-FFF2-40B4-BE49-F238E27FC236}">
                <a16:creationId xmlns:a16="http://schemas.microsoft.com/office/drawing/2014/main" id="{12A1D708-5A1F-4B5A-B0CB-63761781332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381750"/>
            <a:ext cx="295275" cy="32226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fld id="{54E76940-3D95-4625-B3D0-BD67869BC755}" type="slidenum">
              <a:rPr lang="fr-FR" altLang="en-US" sz="1200" b="1">
                <a:solidFill>
                  <a:schemeClr val="bg1"/>
                </a:solidFill>
                <a:latin typeface="Calibri" panose="020F0502020204030204" pitchFamily="34" charset="0"/>
              </a:rPr>
              <a:pPr algn="ctr" eaLnBrk="1" hangingPunct="1"/>
              <a:t>‹N°›</a:t>
            </a:fld>
            <a:endParaRPr lang="fr-FR" altLang="en-US" sz="1200" b="1">
              <a:solidFill>
                <a:schemeClr val="bg1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20688"/>
          </a:xfrm>
        </p:spPr>
        <p:txBody>
          <a:bodyPr>
            <a:noAutofit/>
          </a:bodyPr>
          <a:lstStyle>
            <a:lvl1pPr algn="ctr">
              <a:defRPr sz="2400" b="1" baseline="0"/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Font typeface="Wingdings" pitchFamily="2" charset="2"/>
              <a:buChar char="§"/>
              <a:defRPr/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e la date 3">
            <a:extLst>
              <a:ext uri="{FF2B5EF4-FFF2-40B4-BE49-F238E27FC236}">
                <a16:creationId xmlns:a16="http://schemas.microsoft.com/office/drawing/2014/main" id="{0A6B56FA-9DB3-4441-A7C4-B9D8D4C3B6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C529C8-79AB-445A-BB52-A44D076031F4}" type="datetime1">
              <a:rPr lang="fr-FR"/>
              <a:pPr>
                <a:defRPr/>
              </a:pPr>
              <a:t>21/10/2021</a:t>
            </a:fld>
            <a:endParaRPr lang="fr-FR" dirty="0"/>
          </a:p>
        </p:txBody>
      </p:sp>
      <p:sp>
        <p:nvSpPr>
          <p:cNvPr id="7" name="Espace réservé du pied de page 4">
            <a:extLst>
              <a:ext uri="{FF2B5EF4-FFF2-40B4-BE49-F238E27FC236}">
                <a16:creationId xmlns:a16="http://schemas.microsoft.com/office/drawing/2014/main" id="{F9718DC8-53F8-45D7-AA77-4BCC3C075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776794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5">
            <a:extLst>
              <a:ext uri="{FF2B5EF4-FFF2-40B4-BE49-F238E27FC236}">
                <a16:creationId xmlns:a16="http://schemas.microsoft.com/office/drawing/2014/main" id="{82EA161A-F5C0-4C87-AF45-39D97C6D1C2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418263"/>
            <a:ext cx="295275" cy="323850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fld id="{B28248B6-E65F-41C6-AF3A-C8C4F491D1CC}" type="slidenum">
              <a:rPr lang="fr-FR" altLang="en-US" sz="1200" b="1">
                <a:solidFill>
                  <a:schemeClr val="bg1"/>
                </a:solidFill>
                <a:latin typeface="Calibri" panose="020F0502020204030204" pitchFamily="34" charset="0"/>
              </a:rPr>
              <a:pPr algn="ctr" eaLnBrk="1" hangingPunct="1"/>
              <a:t>‹N°›</a:t>
            </a:fld>
            <a:endParaRPr lang="fr-FR" altLang="en-US" sz="1200" b="1">
              <a:solidFill>
                <a:schemeClr val="bg1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5DA21FED-C858-4519-9C72-C6F2D1C817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52AA83-87C0-4409-A983-F5AC0E865D0E}" type="datetime1">
              <a:rPr lang="fr-FR"/>
              <a:pPr>
                <a:defRPr/>
              </a:pPr>
              <a:t>21/10/2021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0CE0D826-0708-464F-BB6F-021A8AD7A6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95481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361DBAA6-BDC2-4002-85BD-2CA0AEB5D02C}"/>
              </a:ext>
            </a:extLst>
          </p:cNvPr>
          <p:cNvCxnSpPr/>
          <p:nvPr userDrawn="1"/>
        </p:nvCxnSpPr>
        <p:spPr>
          <a:xfrm>
            <a:off x="0" y="836613"/>
            <a:ext cx="9144000" cy="0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Box 5">
            <a:extLst>
              <a:ext uri="{FF2B5EF4-FFF2-40B4-BE49-F238E27FC236}">
                <a16:creationId xmlns:a16="http://schemas.microsoft.com/office/drawing/2014/main" id="{88A9B8D8-68DD-4A8A-8024-C0A4CD55DB0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381750"/>
            <a:ext cx="295275" cy="32226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fld id="{D3AE8C70-C366-405C-B006-6B6ADBE6DB35}" type="slidenum">
              <a:rPr lang="fr-FR" altLang="en-US" sz="1200" b="1">
                <a:solidFill>
                  <a:schemeClr val="bg1"/>
                </a:solidFill>
                <a:latin typeface="Calibri" panose="020F0502020204030204" pitchFamily="34" charset="0"/>
              </a:rPr>
              <a:pPr algn="ctr" eaLnBrk="1" hangingPunct="1"/>
              <a:t>‹N°›</a:t>
            </a:fld>
            <a:endParaRPr lang="fr-FR" altLang="en-US" sz="1200" b="1">
              <a:solidFill>
                <a:schemeClr val="bg1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 b="1"/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>
              <a:buClr>
                <a:schemeClr val="accent1"/>
              </a:buClr>
              <a:buFont typeface="Wingdings" pitchFamily="2" charset="2"/>
              <a:buChar char="ü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>
              <a:buClr>
                <a:schemeClr val="accent1"/>
              </a:buClr>
              <a:buFont typeface="Wingdings" pitchFamily="2" charset="2"/>
              <a:buChar char="ü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Espace réservé de la date 4">
            <a:extLst>
              <a:ext uri="{FF2B5EF4-FFF2-40B4-BE49-F238E27FC236}">
                <a16:creationId xmlns:a16="http://schemas.microsoft.com/office/drawing/2014/main" id="{3252E330-B619-4952-BBC1-E817D4E07F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6B10C8-CE6A-4CE1-BCCA-16FBC1FB32C2}" type="datetime1">
              <a:rPr lang="fr-FR"/>
              <a:pPr>
                <a:defRPr/>
              </a:pPr>
              <a:t>21/10/2021</a:t>
            </a:fld>
            <a:endParaRPr lang="fr-FR"/>
          </a:p>
        </p:txBody>
      </p:sp>
      <p:sp>
        <p:nvSpPr>
          <p:cNvPr id="8" name="Espace réservé du pied de page 5">
            <a:extLst>
              <a:ext uri="{FF2B5EF4-FFF2-40B4-BE49-F238E27FC236}">
                <a16:creationId xmlns:a16="http://schemas.microsoft.com/office/drawing/2014/main" id="{BA895AC2-5EDA-4393-A461-4CC60A126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563722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5">
            <a:extLst>
              <a:ext uri="{FF2B5EF4-FFF2-40B4-BE49-F238E27FC236}">
                <a16:creationId xmlns:a16="http://schemas.microsoft.com/office/drawing/2014/main" id="{4E5D087F-0567-40A6-A935-39B433EFF62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381750"/>
            <a:ext cx="295275" cy="32226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fld id="{29A5182E-7129-4294-8322-EE172DA83728}" type="slidenum">
              <a:rPr lang="fr-FR" altLang="en-US" sz="1200" b="1">
                <a:solidFill>
                  <a:schemeClr val="bg1"/>
                </a:solidFill>
                <a:latin typeface="Calibri" panose="020F0502020204030204" pitchFamily="34" charset="0"/>
              </a:rPr>
              <a:pPr algn="ctr" eaLnBrk="1" hangingPunct="1"/>
              <a:t>‹N°›</a:t>
            </a:fld>
            <a:endParaRPr lang="fr-FR" altLang="en-US" sz="1200" b="1">
              <a:solidFill>
                <a:schemeClr val="bg1"/>
              </a:solidFill>
            </a:endParaRPr>
          </a:p>
        </p:txBody>
      </p:sp>
      <p:cxnSp>
        <p:nvCxnSpPr>
          <p:cNvPr id="8" name="Connecteur droit 12">
            <a:extLst>
              <a:ext uri="{FF2B5EF4-FFF2-40B4-BE49-F238E27FC236}">
                <a16:creationId xmlns:a16="http://schemas.microsoft.com/office/drawing/2014/main" id="{25286A6C-9CE4-485F-9215-D61523024B08}"/>
              </a:ext>
            </a:extLst>
          </p:cNvPr>
          <p:cNvCxnSpPr/>
          <p:nvPr userDrawn="1"/>
        </p:nvCxnSpPr>
        <p:spPr>
          <a:xfrm>
            <a:off x="1979613" y="1150938"/>
            <a:ext cx="5472112" cy="0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9" name="Espace réservé de la date 6">
            <a:extLst>
              <a:ext uri="{FF2B5EF4-FFF2-40B4-BE49-F238E27FC236}">
                <a16:creationId xmlns:a16="http://schemas.microsoft.com/office/drawing/2014/main" id="{34842318-1B77-4380-A288-D4C96AEB18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891435-1930-404D-9C90-5EA6516C9624}" type="datetime1">
              <a:rPr lang="fr-FR"/>
              <a:pPr>
                <a:defRPr/>
              </a:pPr>
              <a:t>21/10/2021</a:t>
            </a:fld>
            <a:endParaRPr lang="fr-FR"/>
          </a:p>
        </p:txBody>
      </p:sp>
      <p:sp>
        <p:nvSpPr>
          <p:cNvPr id="10" name="Espace réservé du pied de page 7">
            <a:extLst>
              <a:ext uri="{FF2B5EF4-FFF2-40B4-BE49-F238E27FC236}">
                <a16:creationId xmlns:a16="http://schemas.microsoft.com/office/drawing/2014/main" id="{FEC11F5A-D32F-4B42-85B8-2B42432B66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46698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5">
            <a:extLst>
              <a:ext uri="{FF2B5EF4-FFF2-40B4-BE49-F238E27FC236}">
                <a16:creationId xmlns:a16="http://schemas.microsoft.com/office/drawing/2014/main" id="{E2CF3022-22C1-4B4E-AC5A-31DD980D0ED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381750"/>
            <a:ext cx="295275" cy="32226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fld id="{040D2EAD-6EB1-449E-AF54-D08241E74351}" type="slidenum">
              <a:rPr lang="fr-FR" altLang="en-US" sz="1200" b="1">
                <a:solidFill>
                  <a:schemeClr val="bg1"/>
                </a:solidFill>
                <a:latin typeface="Calibri" panose="020F0502020204030204" pitchFamily="34" charset="0"/>
              </a:rPr>
              <a:pPr algn="ctr" eaLnBrk="1" hangingPunct="1"/>
              <a:t>‹N°›</a:t>
            </a:fld>
            <a:endParaRPr lang="fr-FR" altLang="en-US" sz="1200" b="1">
              <a:solidFill>
                <a:schemeClr val="bg1"/>
              </a:solidFill>
            </a:endParaRP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765D80CE-0C2B-4931-B63C-62D55BA8A4F1}"/>
              </a:ext>
            </a:extLst>
          </p:cNvPr>
          <p:cNvCxnSpPr/>
          <p:nvPr userDrawn="1"/>
        </p:nvCxnSpPr>
        <p:spPr>
          <a:xfrm>
            <a:off x="1979613" y="1150938"/>
            <a:ext cx="5472112" cy="0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5" name="Espace réservé de la date 2">
            <a:extLst>
              <a:ext uri="{FF2B5EF4-FFF2-40B4-BE49-F238E27FC236}">
                <a16:creationId xmlns:a16="http://schemas.microsoft.com/office/drawing/2014/main" id="{91EDC385-4813-4916-B0B0-C9B557780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07C2B-13A2-4408-BBF9-CEB5D766E9F5}" type="datetime1">
              <a:rPr lang="fr-FR"/>
              <a:pPr>
                <a:defRPr/>
              </a:pPr>
              <a:t>21/10/2021</a:t>
            </a:fld>
            <a:endParaRPr lang="fr-FR"/>
          </a:p>
        </p:txBody>
      </p:sp>
      <p:sp>
        <p:nvSpPr>
          <p:cNvPr id="6" name="Espace réservé du pied de page 3">
            <a:extLst>
              <a:ext uri="{FF2B5EF4-FFF2-40B4-BE49-F238E27FC236}">
                <a16:creationId xmlns:a16="http://schemas.microsoft.com/office/drawing/2014/main" id="{AE419E3B-C59C-49AB-8971-0ECD9C5934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697368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F27C77A2-281F-42C7-928E-B3CF684B150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381750"/>
            <a:ext cx="295275" cy="32226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fld id="{A999AD9E-AB8C-4B97-BF0D-DDC207DBE795}" type="slidenum">
              <a:rPr lang="fr-FR" altLang="en-US" sz="1200" b="1">
                <a:solidFill>
                  <a:schemeClr val="bg1"/>
                </a:solidFill>
                <a:latin typeface="Calibri" panose="020F0502020204030204" pitchFamily="34" charset="0"/>
              </a:rPr>
              <a:pPr algn="ctr" eaLnBrk="1" hangingPunct="1"/>
              <a:t>‹N°›</a:t>
            </a:fld>
            <a:endParaRPr lang="fr-FR" altLang="en-US" sz="1200" b="1">
              <a:solidFill>
                <a:schemeClr val="bg1"/>
              </a:solidFill>
            </a:endParaRPr>
          </a:p>
        </p:txBody>
      </p:sp>
      <p:sp>
        <p:nvSpPr>
          <p:cNvPr id="3" name="Espace réservé de la date 1">
            <a:extLst>
              <a:ext uri="{FF2B5EF4-FFF2-40B4-BE49-F238E27FC236}">
                <a16:creationId xmlns:a16="http://schemas.microsoft.com/office/drawing/2014/main" id="{AC6E44D0-4B26-467F-A744-8B2A94D016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3EEF70-805C-4C82-806A-35B94EBF1219}" type="datetime1">
              <a:rPr lang="fr-FR"/>
              <a:pPr>
                <a:defRPr/>
              </a:pPr>
              <a:t>21/10/2021</a:t>
            </a:fld>
            <a:endParaRPr lang="fr-FR"/>
          </a:p>
        </p:txBody>
      </p:sp>
      <p:sp>
        <p:nvSpPr>
          <p:cNvPr id="4" name="Espace réservé du pied de page 2">
            <a:extLst>
              <a:ext uri="{FF2B5EF4-FFF2-40B4-BE49-F238E27FC236}">
                <a16:creationId xmlns:a16="http://schemas.microsoft.com/office/drawing/2014/main" id="{58741A1C-9157-47D5-B68D-586DC54D4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856995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>
            <a:extLst>
              <a:ext uri="{FF2B5EF4-FFF2-40B4-BE49-F238E27FC236}">
                <a16:creationId xmlns:a16="http://schemas.microsoft.com/office/drawing/2014/main" id="{09BACBA5-A1D2-4B7E-9B9C-AF92703A64B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381750"/>
            <a:ext cx="295275" cy="32226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fld id="{7E44FA1F-F888-44F9-8591-F25B72FF697A}" type="slidenum">
              <a:rPr lang="fr-FR" altLang="en-US" sz="1200" b="1">
                <a:solidFill>
                  <a:schemeClr val="bg1"/>
                </a:solidFill>
                <a:latin typeface="Calibri" panose="020F0502020204030204" pitchFamily="34" charset="0"/>
              </a:rPr>
              <a:pPr algn="ctr" eaLnBrk="1" hangingPunct="1"/>
              <a:t>‹N°›</a:t>
            </a:fld>
            <a:endParaRPr lang="fr-FR" altLang="en-US" sz="1200" b="1">
              <a:solidFill>
                <a:schemeClr val="bg1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e la date 4">
            <a:extLst>
              <a:ext uri="{FF2B5EF4-FFF2-40B4-BE49-F238E27FC236}">
                <a16:creationId xmlns:a16="http://schemas.microsoft.com/office/drawing/2014/main" id="{360FC358-9645-4752-8B80-77F1DD0ABA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6A18C2-1745-4E8E-9B04-ADE48CE0829A}" type="datetime1">
              <a:rPr lang="fr-FR"/>
              <a:pPr>
                <a:defRPr/>
              </a:pPr>
              <a:t>21/10/2021</a:t>
            </a:fld>
            <a:endParaRPr lang="fr-FR"/>
          </a:p>
        </p:txBody>
      </p:sp>
      <p:sp>
        <p:nvSpPr>
          <p:cNvPr id="7" name="Espace réservé du pied de page 5">
            <a:extLst>
              <a:ext uri="{FF2B5EF4-FFF2-40B4-BE49-F238E27FC236}">
                <a16:creationId xmlns:a16="http://schemas.microsoft.com/office/drawing/2014/main" id="{180B3DDF-7B96-4A58-8297-D4693D5A4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051077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>
            <a:extLst>
              <a:ext uri="{FF2B5EF4-FFF2-40B4-BE49-F238E27FC236}">
                <a16:creationId xmlns:a16="http://schemas.microsoft.com/office/drawing/2014/main" id="{43177C23-4EF3-4681-B16C-438C9CC35EE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381750"/>
            <a:ext cx="295275" cy="32226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fld id="{10671190-4C07-476F-9667-BBD99C16A906}" type="slidenum">
              <a:rPr lang="fr-FR" altLang="en-US" sz="1200" b="1">
                <a:solidFill>
                  <a:schemeClr val="bg1"/>
                </a:solidFill>
                <a:latin typeface="Calibri" panose="020F0502020204030204" pitchFamily="34" charset="0"/>
              </a:rPr>
              <a:pPr algn="ctr" eaLnBrk="1" hangingPunct="1"/>
              <a:t>‹N°›</a:t>
            </a:fld>
            <a:endParaRPr lang="fr-FR" altLang="en-US" sz="1200" b="1">
              <a:solidFill>
                <a:schemeClr val="bg1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e la date 4">
            <a:extLst>
              <a:ext uri="{FF2B5EF4-FFF2-40B4-BE49-F238E27FC236}">
                <a16:creationId xmlns:a16="http://schemas.microsoft.com/office/drawing/2014/main" id="{E530B9AB-C970-4208-AAE7-ADC71808A5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5D0DEA-5E30-47C6-8D43-273632BD4087}" type="datetime1">
              <a:rPr lang="fr-FR"/>
              <a:pPr>
                <a:defRPr/>
              </a:pPr>
              <a:t>21/10/2021</a:t>
            </a:fld>
            <a:endParaRPr lang="fr-FR"/>
          </a:p>
        </p:txBody>
      </p:sp>
      <p:sp>
        <p:nvSpPr>
          <p:cNvPr id="7" name="Espace réservé du pied de page 5">
            <a:extLst>
              <a:ext uri="{FF2B5EF4-FFF2-40B4-BE49-F238E27FC236}">
                <a16:creationId xmlns:a16="http://schemas.microsoft.com/office/drawing/2014/main" id="{FBD3820D-6B27-450A-9C63-580F57100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626362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5">
            <a:extLst>
              <a:ext uri="{FF2B5EF4-FFF2-40B4-BE49-F238E27FC236}">
                <a16:creationId xmlns:a16="http://schemas.microsoft.com/office/drawing/2014/main" id="{28DB3DFC-3D26-424B-B613-4F5531570F8D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381750"/>
            <a:ext cx="295275" cy="32226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fld id="{8F71203D-232F-461D-9C22-E586B49E628F}" type="slidenum">
              <a:rPr lang="fr-FR" altLang="en-US" sz="1200" b="1">
                <a:solidFill>
                  <a:schemeClr val="bg1"/>
                </a:solidFill>
                <a:latin typeface="Calibri" panose="020F0502020204030204" pitchFamily="34" charset="0"/>
              </a:rPr>
              <a:pPr algn="ctr" eaLnBrk="1" hangingPunct="1"/>
              <a:t>‹N°›</a:t>
            </a:fld>
            <a:endParaRPr lang="fr-FR" altLang="en-US" sz="1200" b="1">
              <a:solidFill>
                <a:schemeClr val="bg1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D32E1F34-3809-470E-B2BC-666700F40C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3155A2-7B71-4898-8699-E4B261BB36DA}" type="datetime1">
              <a:rPr lang="fr-FR"/>
              <a:pPr>
                <a:defRPr/>
              </a:pPr>
              <a:t>21/10/2021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3CDAC47A-D19C-4183-9717-DFEDBDE66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49672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5">
            <a:extLst>
              <a:ext uri="{FF2B5EF4-FFF2-40B4-BE49-F238E27FC236}">
                <a16:creationId xmlns:a16="http://schemas.microsoft.com/office/drawing/2014/main" id="{527962CF-33B2-4022-A209-AE24417D745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381750"/>
            <a:ext cx="295275" cy="32226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fld id="{F2AFCA53-1AB2-4727-B31D-EF045380F76F}" type="slidenum">
              <a:rPr lang="fr-FR" altLang="en-US" sz="1200" b="1">
                <a:solidFill>
                  <a:schemeClr val="bg1"/>
                </a:solidFill>
                <a:latin typeface="Calibri" panose="020F0502020204030204" pitchFamily="34" charset="0"/>
              </a:rPr>
              <a:pPr algn="ctr" eaLnBrk="1" hangingPunct="1"/>
              <a:t>‹N°›</a:t>
            </a:fld>
            <a:endParaRPr lang="fr-FR" altLang="en-US" sz="1200" b="1">
              <a:solidFill>
                <a:schemeClr val="bg1"/>
              </a:solidFill>
            </a:endParaRPr>
          </a:p>
        </p:txBody>
      </p:sp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9310B456-4915-47C9-B50D-0EAAD7A69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F46EA9-1B72-4944-8B7F-011E27B7C5E5}" type="datetime1">
              <a:rPr lang="fr-FR"/>
              <a:pPr>
                <a:defRPr/>
              </a:pPr>
              <a:t>21/10/2021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20825E1A-DB62-447D-B40C-71EA1FABC8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96493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GCProject-white-CMJN.jpg">
            <a:extLst>
              <a:ext uri="{FF2B5EF4-FFF2-40B4-BE49-F238E27FC236}">
                <a16:creationId xmlns:a16="http://schemas.microsoft.com/office/drawing/2014/main" id="{60E8482D-09B6-4372-BA82-8DD6BAFB0AC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741488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5">
            <a:extLst>
              <a:ext uri="{FF2B5EF4-FFF2-40B4-BE49-F238E27FC236}">
                <a16:creationId xmlns:a16="http://schemas.microsoft.com/office/drawing/2014/main" id="{005E3A51-EAC8-4740-A890-885DCDAF2BC9}"/>
              </a:ext>
            </a:extLst>
          </p:cNvPr>
          <p:cNvCxnSpPr/>
          <p:nvPr userDrawn="1"/>
        </p:nvCxnSpPr>
        <p:spPr>
          <a:xfrm>
            <a:off x="0" y="746125"/>
            <a:ext cx="9144000" cy="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8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540000" y="1440000"/>
            <a:ext cx="8080375" cy="4680000"/>
          </a:xfrm>
        </p:spPr>
        <p:txBody>
          <a:bodyPr anchor="ctr"/>
          <a:lstStyle>
            <a:lvl1pPr>
              <a:defRPr>
                <a:solidFill>
                  <a:srgbClr val="4C9BDB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856108" y="119638"/>
            <a:ext cx="7287891" cy="506849"/>
          </a:xfrm>
        </p:spPr>
        <p:txBody>
          <a:bodyPr>
            <a:normAutofit/>
          </a:bodyPr>
          <a:lstStyle>
            <a:lvl1pPr algn="l">
              <a:defRPr sz="2400" b="1">
                <a:solidFill>
                  <a:srgbClr val="4C9BDB"/>
                </a:solidFill>
                <a:latin typeface="Calibri"/>
                <a:cs typeface="Calibri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97691" y="823853"/>
            <a:ext cx="8958385" cy="68421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0">
                <a:solidFill>
                  <a:srgbClr val="4C9BDB"/>
                </a:solidFill>
                <a:latin typeface="Calibri"/>
                <a:cs typeface="Calibri"/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97691" y="5692792"/>
            <a:ext cx="8958385" cy="1077321"/>
          </a:xfrm>
        </p:spPr>
        <p:txBody>
          <a:bodyPr anchor="b">
            <a:normAutofit/>
          </a:bodyPr>
          <a:lstStyle>
            <a:lvl1pPr marL="0" indent="0" algn="ctr">
              <a:buNone/>
              <a:defRPr sz="1400" b="0">
                <a:solidFill>
                  <a:srgbClr val="4C9BDB"/>
                </a:solidFill>
                <a:latin typeface="Calibri"/>
                <a:cs typeface="Calibri"/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0689489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5E7BF4-B3AA-4D8D-A4AC-FA0776FE24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33BC9BA-27A3-4615-82B4-16F401DBED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76D6BC8-D209-40A0-838C-118EA0C304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3609-02BA-4F52-9B7E-6A1CE0517BAC}" type="datetimeFigureOut">
              <a:rPr lang="fr-FR" smtClean="0"/>
              <a:t>21/10/2021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EC8BA90-4F5A-450A-93A4-66E1EDB08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848635-166F-4800-98F0-DB3E5D975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EC2A4-4E25-421E-8476-7D245BDCBE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95617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415475-DC20-4CF2-A90F-6F80C1C36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B35FD36-9FC6-423A-A1DC-D0B24B0DB3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6452E5-B3D9-4E57-BBEA-95EC019E9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3609-02BA-4F52-9B7E-6A1CE0517BAC}" type="datetimeFigureOut">
              <a:rPr lang="fr-FR" smtClean="0"/>
              <a:t>21/10/2021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9D4EA1B-216D-44EE-9459-B342802CAC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D509A6B-9C6C-4C3C-B57B-67A2BF35A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EC2A4-4E25-421E-8476-7D245BDCBE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316899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E4FA8B-A012-46FF-BEC2-226857A87B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2C8B6F6-9D43-4B37-B3FD-A99877ABA5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974FA89-59A7-4E98-A435-7975DA298E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3609-02BA-4F52-9B7E-6A1CE0517BAC}" type="datetimeFigureOut">
              <a:rPr lang="fr-FR" smtClean="0"/>
              <a:t>21/10/2021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62E629E-C428-4C97-BE75-594A581C0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49F0D69-DA04-4957-9442-E7B4A13D4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EC2A4-4E25-421E-8476-7D245BDCBE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718765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ED3AAC-1611-4FED-86B0-7131BA3A3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D4A00B3-3214-402A-9997-D48F781DD3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3C7DE3B-04A4-425B-9529-B9F66AA116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F943A2B-AE97-44BB-A07C-675C4FE720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3609-02BA-4F52-9B7E-6A1CE0517BAC}" type="datetimeFigureOut">
              <a:rPr lang="fr-FR" smtClean="0"/>
              <a:t>21/10/2021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7395045-C687-43E3-B8F3-77F85C717A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BF8C441-B1EF-4234-B162-CD39B6C9B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EC2A4-4E25-421E-8476-7D245BDCBE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090035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39F5CAB-1D3D-43FE-97EA-412770FCC6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4D1C8BB-D808-48BE-B5B8-90278649C0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6AF5763-F0D6-49FE-96B2-3132076AC6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C55872D-30E6-4FEF-86D3-BA0890A139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2F04CAB-60E9-412F-8628-8512AC3D53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F7D056A-24E3-4B8B-99C0-53074FE44A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3609-02BA-4F52-9B7E-6A1CE0517BAC}" type="datetimeFigureOut">
              <a:rPr lang="fr-FR" smtClean="0"/>
              <a:t>21/10/2021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92D55B8-92F3-43C0-9606-C6B1F635A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45B189B-A626-45AE-8BCA-09B3922BC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EC2A4-4E25-421E-8476-7D245BDCBE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789182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6A5EEE-EB3C-4782-85D9-E53F743948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6277417-7DC8-4680-BB35-178CF7743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3609-02BA-4F52-9B7E-6A1CE0517BAC}" type="datetimeFigureOut">
              <a:rPr lang="fr-FR" smtClean="0"/>
              <a:t>21/10/2021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A89435B-7693-479C-A409-8BA519CBA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544B434-FB71-424D-B76D-0790E7AB1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EC2A4-4E25-421E-8476-7D245BDCBE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32475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49343AC1-048F-492A-8FEC-B3A317DCBE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3609-02BA-4F52-9B7E-6A1CE0517BAC}" type="datetimeFigureOut">
              <a:rPr lang="fr-FR" smtClean="0"/>
              <a:t>21/10/2021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72194AD-F0F5-4FE5-AF4E-1770D25082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3FD6946-A2F9-4F54-8C0C-C21EEB173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EC2A4-4E25-421E-8476-7D245BDCBE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516101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9AB07A-A5AA-46C3-996C-2CA6D17D4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EB69D44-B25D-4F82-BE47-402DF53B31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D5693C0-04CB-4691-AF34-386147FDB3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A8F09C6-A50B-42A1-99C3-60DB0F7C4F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3609-02BA-4F52-9B7E-6A1CE0517BAC}" type="datetimeFigureOut">
              <a:rPr lang="fr-FR" smtClean="0"/>
              <a:t>21/10/2021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5E089D5-C17E-4746-BEA6-B301922AF7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5743AD4-5786-4643-A680-F1A514B172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EC2A4-4E25-421E-8476-7D245BDCBE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577225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9C7EE6-0FA3-4667-8BC4-54D0867A4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24A56B1-8D4C-4AB6-925E-926C9302E6C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6E885A0-161F-4603-B892-484F802095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F187B7D-CB6F-4970-81A7-62384A5E2E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3609-02BA-4F52-9B7E-6A1CE0517BAC}" type="datetimeFigureOut">
              <a:rPr lang="fr-FR" smtClean="0"/>
              <a:t>21/10/2021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98DFF18-BEC2-4DAD-B9BF-A477475C3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D60518B-246B-4426-965F-A7A296333D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EC2A4-4E25-421E-8476-7D245BDCBE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997474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2DA78D-0658-4B6A-92D9-2191C412A5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A0DEBDC-B83C-43F3-9E4D-8E096491FC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B1F673F-52D2-4B7B-9D7C-EFC9714672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3609-02BA-4F52-9B7E-6A1CE0517BAC}" type="datetimeFigureOut">
              <a:rPr lang="fr-FR" smtClean="0"/>
              <a:t>21/10/2021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C1575C1-02C1-49FA-8294-FF7C92292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C7D035E-E61B-4FF5-B2CC-70F0752F8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EC2A4-4E25-421E-8476-7D245BDCBE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556373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8F6F517A-1523-4504-869F-E76E7A68F3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EC168B9-D6DB-4E49-A071-443F72E832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4CF0936-3C07-4979-A09A-2E4D148A5C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3609-02BA-4F52-9B7E-6A1CE0517BAC}" type="datetimeFigureOut">
              <a:rPr lang="fr-FR" smtClean="0"/>
              <a:t>21/10/2021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69E0EEB-71A6-4950-AE52-97EC60489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0728D64-D6C5-46BE-84B9-CE4073BFC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EC2A4-4E25-421E-8476-7D245BDCBE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6938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67546" y="115888"/>
            <a:ext cx="8208911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dirty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68313" y="1628779"/>
            <a:ext cx="8229600" cy="456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dirty="0"/>
              <a:t>Cliquez pour modifier les styles du texte du masque</a:t>
            </a:r>
          </a:p>
          <a:p>
            <a:pPr lvl="1"/>
            <a:r>
              <a:rPr lang="fr-FR" noProof="0" dirty="0"/>
              <a:t>Deuxième niveau</a:t>
            </a:r>
          </a:p>
          <a:p>
            <a:pPr lvl="2"/>
            <a:r>
              <a:rPr lang="fr-FR" noProof="0" dirty="0"/>
              <a:t>Troisième niveau</a:t>
            </a:r>
          </a:p>
          <a:p>
            <a:pPr lvl="3"/>
            <a:r>
              <a:rPr lang="fr-FR" noProof="0" dirty="0"/>
              <a:t>Quatrième niveau</a:t>
            </a:r>
          </a:p>
          <a:p>
            <a:pPr lvl="4"/>
            <a:r>
              <a:rPr lang="fr-FR" noProof="0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BE4D3B5-6A68-41B6-9010-F569811517A5}" type="datetime1">
              <a:rPr lang="fr-FR" smtClean="0"/>
              <a:t>21/10/2021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lang="fr-FR" sz="1100" b="1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3808" r:id="rId3"/>
    <p:sldLayoutId id="2147483809" r:id="rId4"/>
    <p:sldLayoutId id="2147483810" r:id="rId5"/>
    <p:sldLayoutId id="2147483811" r:id="rId6"/>
    <p:sldLayoutId id="2147483812" r:id="rId7"/>
    <p:sldLayoutId id="2147483813" r:id="rId8"/>
    <p:sldLayoutId id="2147483814" r:id="rId9"/>
    <p:sldLayoutId id="2147483815" r:id="rId10"/>
    <p:sldLayoutId id="2147483816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2"/>
          </a:solidFill>
          <a:latin typeface="Cambria" panose="02040503050406030204" pitchFamily="18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5pPr>
      <a:lvl6pPr marL="457189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6pPr>
      <a:lvl7pPr marL="914377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7pPr>
      <a:lvl8pPr marL="1371566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8pPr>
      <a:lvl9pPr marL="1828754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9pPr>
    </p:titleStyle>
    <p:bodyStyle>
      <a:lvl1pPr marL="342891" indent="-342891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4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1pPr>
      <a:lvl2pPr marL="742932" indent="-28574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2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2pPr>
      <a:lvl3pPr marL="1142971" indent="-22859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3pPr>
      <a:lvl4pPr marL="1600160" indent="-22859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4pPr>
      <a:lvl5pPr marL="2057349" indent="-22859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16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Espace réservé du titre 1">
            <a:extLst>
              <a:ext uri="{FF2B5EF4-FFF2-40B4-BE49-F238E27FC236}">
                <a16:creationId xmlns:a16="http://schemas.microsoft.com/office/drawing/2014/main" id="{4253DCA2-D652-498D-8524-675BE0B8FE41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979613" y="115888"/>
            <a:ext cx="5472112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 style du titre</a:t>
            </a:r>
          </a:p>
        </p:txBody>
      </p:sp>
      <p:sp>
        <p:nvSpPr>
          <p:cNvPr id="3075" name="Espace réservé du texte 2">
            <a:extLst>
              <a:ext uri="{FF2B5EF4-FFF2-40B4-BE49-F238E27FC236}">
                <a16:creationId xmlns:a16="http://schemas.microsoft.com/office/drawing/2014/main" id="{C743FF35-543C-4E58-80BC-222D53C8A80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68313" y="1628775"/>
            <a:ext cx="8229600" cy="456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ABB3802-5CC1-46D3-ACC3-ACB4399E33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EF304C8-ABAD-4482-8BA4-9517D4EC5C02}" type="datetime1">
              <a:rPr lang="fr-FR"/>
              <a:pPr>
                <a:defRPr/>
              </a:pPr>
              <a:t>21/10/2021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8C8011B-2F7E-429F-9B3D-3368F45FE5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7616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0" r:id="rId3"/>
    <p:sldLayoutId id="2147483821" r:id="rId4"/>
    <p:sldLayoutId id="2147483822" r:id="rId5"/>
    <p:sldLayoutId id="2147483823" r:id="rId6"/>
    <p:sldLayoutId id="2147483824" r:id="rId7"/>
    <p:sldLayoutId id="2147483825" r:id="rId8"/>
    <p:sldLayoutId id="2147483826" r:id="rId9"/>
    <p:sldLayoutId id="2147483827" r:id="rId10"/>
    <p:sldLayoutId id="2147483828" r:id="rId11"/>
    <p:sldLayoutId id="2147483829" r:id="rId1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Espace réservé du titre 1">
            <a:extLst>
              <a:ext uri="{FF2B5EF4-FFF2-40B4-BE49-F238E27FC236}">
                <a16:creationId xmlns:a16="http://schemas.microsoft.com/office/drawing/2014/main" id="{3E0FF7B6-35BA-4965-8BED-CED6ABD9683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979613" y="115888"/>
            <a:ext cx="5472112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 style du titre</a:t>
            </a:r>
          </a:p>
        </p:txBody>
      </p:sp>
      <p:sp>
        <p:nvSpPr>
          <p:cNvPr id="2051" name="Espace réservé du texte 2">
            <a:extLst>
              <a:ext uri="{FF2B5EF4-FFF2-40B4-BE49-F238E27FC236}">
                <a16:creationId xmlns:a16="http://schemas.microsoft.com/office/drawing/2014/main" id="{5B22A8AD-0F09-4C49-B8AE-DF413E135F8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68313" y="1628775"/>
            <a:ext cx="8229600" cy="456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ABB3802-5CC1-46D3-ACC3-ACB4399E33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F2FF428-2BFA-4CD4-8990-9C390C2FE8C2}" type="datetime1">
              <a:rPr lang="fr-FR"/>
              <a:pPr>
                <a:defRPr/>
              </a:pPr>
              <a:t>21/10/2021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8C8011B-2F7E-429F-9B3D-3368F45FE5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5370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6" r:id="rId1"/>
    <p:sldLayoutId id="2147483857" r:id="rId2"/>
    <p:sldLayoutId id="2147483858" r:id="rId3"/>
    <p:sldLayoutId id="2147483859" r:id="rId4"/>
    <p:sldLayoutId id="2147483860" r:id="rId5"/>
    <p:sldLayoutId id="2147483861" r:id="rId6"/>
    <p:sldLayoutId id="2147483862" r:id="rId7"/>
    <p:sldLayoutId id="2147483863" r:id="rId8"/>
    <p:sldLayoutId id="2147483864" r:id="rId9"/>
    <p:sldLayoutId id="2147483865" r:id="rId10"/>
    <p:sldLayoutId id="2147483866" r:id="rId11"/>
    <p:sldLayoutId id="2147483867" r:id="rId1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1378202-C20F-498C-BD01-75DC3BDC3F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B81923-F319-47D9-B077-B74D6A27AC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68FA032-93B1-48F3-8118-9853C14D12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5A3609-02BA-4F52-9B7E-6A1CE0517BAC}" type="datetimeFigureOut">
              <a:rPr lang="fr-FR" smtClean="0"/>
              <a:t>21/10/2021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6A5EA6E-F00E-4752-B5A9-62CDB3EA78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8DA024D-A1C5-4C26-A203-BDDF17F1BC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3EC2A4-4E25-421E-8476-7D245BDCBE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2059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870" r:id="rId2"/>
    <p:sldLayoutId id="2147483871" r:id="rId3"/>
    <p:sldLayoutId id="2147483872" r:id="rId4"/>
    <p:sldLayoutId id="2147483873" r:id="rId5"/>
    <p:sldLayoutId id="2147483874" r:id="rId6"/>
    <p:sldLayoutId id="2147483875" r:id="rId7"/>
    <p:sldLayoutId id="2147483876" r:id="rId8"/>
    <p:sldLayoutId id="2147483877" r:id="rId9"/>
    <p:sldLayoutId id="2147483878" r:id="rId10"/>
    <p:sldLayoutId id="214748387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3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pbes.net/global-assessment-report-biodiversity-ecosystem-services" TargetMode="External"/><Relationship Id="rId2" Type="http://schemas.openxmlformats.org/officeDocument/2006/relationships/hyperlink" Target="https://www.ipcc.ch/site/assets/uploads/2018/02/ar5_wgII_spm_en.pdf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5" Type="http://schemas.openxmlformats.org/officeDocument/2006/relationships/hyperlink" Target="http://www.acclimaterra.fr/uploads/2018/05/Rapport-AcclimaTerra.pdf" TargetMode="External"/><Relationship Id="rId4" Type="http://schemas.openxmlformats.org/officeDocument/2006/relationships/hyperlink" Target="http://www.meteofrance.fr/actualites/23943296-rapport-sur-le-climat-de-la-france-au-21e-siecl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B492BEA4-3065-4256-9701-D27D5D0167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CF915FA-F45B-4BAD-9DC8-01A2BC84670C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C2853199-8F82-4A6E-834D-5B180D4D00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508" y="6340134"/>
            <a:ext cx="8856984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30000"/>
              </a:spcBef>
              <a:buClr>
                <a:schemeClr val="accent1"/>
              </a:buClr>
              <a:buFont typeface="Century Gothic" panose="020B0502020202020204" pitchFamily="34" charset="0"/>
              <a:buChar char="■"/>
              <a:defRPr sz="2400" b="1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buClr>
                <a:schemeClr val="accent1"/>
              </a:buClr>
              <a:buFont typeface="Wingdings" panose="05000000000000000000" pitchFamily="2" charset="2"/>
              <a:buChar char="ü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399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None/>
              <a:tabLst/>
              <a:defRPr/>
            </a:pP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charset="0"/>
              </a:rPr>
              <a:t>Centre Sèvres	                              	Christian de Perthuis	      		21 octobre 2021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0507B45-E580-405E-A795-14AC3A17B273}"/>
              </a:ext>
            </a:extLst>
          </p:cNvPr>
          <p:cNvSpPr txBox="1"/>
          <p:nvPr/>
        </p:nvSpPr>
        <p:spPr>
          <a:xfrm>
            <a:off x="1115616" y="3296699"/>
            <a:ext cx="7056784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S’adapter aux impacts du réchauffement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Les perspectives de l’action climatique : Séance 2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D35615B-610E-432B-86B6-FEBA7BF6F9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5355249"/>
            <a:ext cx="1641474" cy="98488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815DFDF-7866-40FA-884D-49CC35B3BD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62179" y="980727"/>
            <a:ext cx="3336568" cy="2315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8727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Espace réservé du numéro de diapositive 3">
            <a:extLst>
              <a:ext uri="{FF2B5EF4-FFF2-40B4-BE49-F238E27FC236}">
                <a16:creationId xmlns:a16="http://schemas.microsoft.com/office/drawing/2014/main" id="{E3CE89DB-8CF4-476F-BFD5-7478B841733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chemeClr val="accent1"/>
              </a:buClr>
              <a:buFont typeface="Century Gothic" panose="020B0502020202020204" pitchFamily="34" charset="0"/>
              <a:buChar char="■"/>
              <a:defRPr sz="2400" b="1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buClr>
                <a:schemeClr val="accent1"/>
              </a:buClr>
              <a:buFont typeface="Wingdings" panose="05000000000000000000" pitchFamily="2" charset="2"/>
              <a:buChar char="ü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399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25F1B12-4FCC-4A4E-9AFE-739D71E1571E}" type="slidenum">
              <a:rPr kumimoji="0" lang="fr-FR" altLang="fr-FR" sz="10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FR" altLang="fr-FR" sz="1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9939" name="Rectangle 2">
            <a:extLst>
              <a:ext uri="{FF2B5EF4-FFF2-40B4-BE49-F238E27FC236}">
                <a16:creationId xmlns:a16="http://schemas.microsoft.com/office/drawing/2014/main" id="{3CBC8D19-659F-4BBE-B35A-DF8839D268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1750"/>
            <a:ext cx="9144000" cy="666750"/>
          </a:xfrm>
        </p:spPr>
        <p:txBody>
          <a:bodyPr/>
          <a:lstStyle/>
          <a:p>
            <a:pPr algn="ctr"/>
            <a:r>
              <a:rPr lang="fr-FR" altLang="fr-FR" dirty="0">
                <a:latin typeface="Arial" panose="020B0604020202020204" pitchFamily="34" charset="0"/>
                <a:cs typeface="Arial" panose="020B0604020202020204" pitchFamily="34" charset="0"/>
              </a:rPr>
              <a:t>Plan du cours</a:t>
            </a:r>
          </a:p>
        </p:txBody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151A750B-7CE0-461A-8A13-C13C4C9193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7351" y="871538"/>
            <a:ext cx="8649146" cy="5062537"/>
          </a:xfrm>
        </p:spPr>
        <p:txBody>
          <a:bodyPr/>
          <a:lstStyle/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None/>
              <a:defRPr/>
            </a:pPr>
            <a:endParaRPr lang="fr-FR" altLang="fr-FR" sz="1100" dirty="0">
              <a:latin typeface="Arial Narrow" panose="020B060602020203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endParaRPr lang="fr-FR" altLang="fr-FR" dirty="0">
              <a:solidFill>
                <a:srgbClr val="3333CC"/>
              </a:solidFill>
              <a:latin typeface="Arial Narrow" panose="020B060602020203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ts val="18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r>
              <a:rPr lang="fr-FR" altLang="fr-FR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Climat : ce que l’on sait</a:t>
            </a: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ts val="18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r>
              <a:rPr lang="fr-FR" altLang="fr-FR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S’adapter aux impacts du changement climatique </a:t>
            </a:r>
          </a:p>
          <a:p>
            <a:pPr marL="457200" lvl="0" indent="-457200">
              <a:lnSpc>
                <a:spcPct val="90000"/>
              </a:lnSpc>
              <a:spcBef>
                <a:spcPct val="34000"/>
              </a:spcBef>
              <a:spcAft>
                <a:spcPts val="18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r>
              <a:rPr lang="fr-FR" altLang="fr-FR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Carbone fossile : la transition énergétique</a:t>
            </a:r>
          </a:p>
          <a:p>
            <a:pPr marL="457200" lvl="0" indent="-457200">
              <a:lnSpc>
                <a:spcPct val="90000"/>
              </a:lnSpc>
              <a:spcBef>
                <a:spcPct val="34000"/>
              </a:spcBef>
              <a:spcAft>
                <a:spcPts val="18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r>
              <a:rPr lang="fr-FR" altLang="fr-FR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Carbone vivant : agriculture, alimentation, forêts</a:t>
            </a:r>
          </a:p>
          <a:p>
            <a:pPr marL="457200" lvl="0" indent="-457200">
              <a:lnSpc>
                <a:spcPct val="90000"/>
              </a:lnSpc>
              <a:spcBef>
                <a:spcPct val="34000"/>
              </a:spcBef>
              <a:spcAft>
                <a:spcPts val="18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r>
              <a:rPr lang="fr-FR" altLang="fr-FR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négociation climatique internationale</a:t>
            </a:r>
          </a:p>
          <a:p>
            <a:pPr marL="457200" lvl="0" indent="-457200">
              <a:lnSpc>
                <a:spcPct val="90000"/>
              </a:lnSpc>
              <a:spcBef>
                <a:spcPct val="34000"/>
              </a:spcBef>
              <a:spcAft>
                <a:spcPts val="18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r>
              <a:rPr lang="fr-FR" altLang="fr-FR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instruments économiques d’action (Prix du CO</a:t>
            </a:r>
            <a:r>
              <a:rPr lang="fr-FR" altLang="fr-FR" b="1" baseline="-25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fr-FR" altLang="fr-FR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notamment)</a:t>
            </a: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ts val="18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r>
              <a:rPr lang="fr-FR" altLang="fr-FR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Comment accélérer ? </a:t>
            </a: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endParaRPr lang="fr-FR" altLang="fr-FR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None/>
              <a:tabLst/>
              <a:defRPr/>
            </a:pPr>
            <a:endParaRPr kumimoji="0" lang="fr-FR" altLang="fr-FR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None/>
              <a:defRPr/>
            </a:pPr>
            <a:endParaRPr lang="fr-FR" altLang="fr-FR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endParaRPr lang="fr-FR" altLang="fr-FR" sz="2000" dirty="0">
              <a:latin typeface="Arial Narrow" panose="020B060602020203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endParaRPr lang="fr-FR" altLang="fr-FR" sz="2000" dirty="0">
              <a:latin typeface="Arial Narrow" panose="020B060602020203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None/>
              <a:defRPr/>
            </a:pPr>
            <a:endParaRPr lang="fr-FR" altLang="fr-FR" sz="2000" b="0" i="1" dirty="0">
              <a:latin typeface="Arial Narrow" panose="020B0606020202030204" pitchFamily="34" charset="0"/>
            </a:endParaRPr>
          </a:p>
          <a:p>
            <a:pPr marL="457200" indent="-457200">
              <a:buFont typeface="Century Gothic" panose="020B0502020202020204" pitchFamily="34" charset="0"/>
              <a:buNone/>
              <a:defRPr/>
            </a:pPr>
            <a:endParaRPr lang="fr-FR" altLang="fr-FR" sz="1800" dirty="0"/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620D2D1-EF69-44B6-B66D-AB3220D51B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5294" y="2431494"/>
            <a:ext cx="3085664" cy="193895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41C4FF1-D9F9-4564-B4FE-3BE9AA21426A}"/>
              </a:ext>
            </a:extLst>
          </p:cNvPr>
          <p:cNvSpPr txBox="1"/>
          <p:nvPr/>
        </p:nvSpPr>
        <p:spPr>
          <a:xfrm>
            <a:off x="0" y="4323724"/>
            <a:ext cx="4816787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tx2">
                    <a:lumMod val="75000"/>
                  </a:schemeClr>
                </a:solidFill>
              </a:rPr>
              <a:t>Ghardaïa : récupération et distribution des eaux de pluie par le système des</a:t>
            </a:r>
          </a:p>
          <a:p>
            <a:r>
              <a:rPr lang="fr-FR" b="1" dirty="0">
                <a:solidFill>
                  <a:schemeClr val="tx2">
                    <a:lumMod val="75000"/>
                  </a:schemeClr>
                </a:solidFill>
              </a:rPr>
              <a:t>foggaras.</a:t>
            </a:r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3C24FE7-B679-4157-ACD2-34622090B1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3085664" cy="186203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838E8D6-1F03-49C6-9EA1-78780ADC6703}"/>
              </a:ext>
            </a:extLst>
          </p:cNvPr>
          <p:cNvSpPr txBox="1"/>
          <p:nvPr/>
        </p:nvSpPr>
        <p:spPr>
          <a:xfrm>
            <a:off x="3085665" y="675908"/>
            <a:ext cx="2710471" cy="120032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tx2">
                    <a:lumMod val="75000"/>
                  </a:schemeClr>
                </a:solidFill>
              </a:rPr>
              <a:t>El Oued - Implantation au XII° siècle par des marchands nomades :</a:t>
            </a:r>
          </a:p>
          <a:p>
            <a:r>
              <a:rPr lang="fr-FR" b="1" dirty="0">
                <a:solidFill>
                  <a:schemeClr val="tx2">
                    <a:lumMod val="75000"/>
                  </a:schemeClr>
                </a:solidFill>
              </a:rPr>
              <a:t>Se déplacer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A1E0443-5FC1-4930-82D5-2824CFF5ED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199" y="2431494"/>
            <a:ext cx="2829493" cy="188289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0676755-B7DB-4985-BC37-5938D037DE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8828" y="4581128"/>
            <a:ext cx="3875172" cy="2225346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2552B6EE-9901-42E5-AC8F-7B8E31E0CE73}"/>
              </a:ext>
            </a:extLst>
          </p:cNvPr>
          <p:cNvSpPr txBox="1"/>
          <p:nvPr/>
        </p:nvSpPr>
        <p:spPr>
          <a:xfrm>
            <a:off x="6352999" y="3657798"/>
            <a:ext cx="2775119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tx2">
                    <a:lumMod val="75000"/>
                  </a:schemeClr>
                </a:solidFill>
              </a:rPr>
              <a:t>Pétrole et gaz - bases </a:t>
            </a:r>
          </a:p>
          <a:p>
            <a:r>
              <a:rPr lang="fr-FR" b="1" dirty="0">
                <a:solidFill>
                  <a:schemeClr val="tx2">
                    <a:lumMod val="75000"/>
                  </a:schemeClr>
                </a:solidFill>
              </a:rPr>
              <a:t>de vie à forte empreinte</a:t>
            </a:r>
          </a:p>
          <a:p>
            <a:r>
              <a:rPr lang="fr-FR" b="1" dirty="0">
                <a:solidFill>
                  <a:schemeClr val="tx2">
                    <a:lumMod val="75000"/>
                  </a:schemeClr>
                </a:solidFill>
              </a:rPr>
              <a:t>environnementale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1D66197-188B-4499-ACAC-2B68525F0001}"/>
              </a:ext>
            </a:extLst>
          </p:cNvPr>
          <p:cNvSpPr txBox="1"/>
          <p:nvPr/>
        </p:nvSpPr>
        <p:spPr>
          <a:xfrm>
            <a:off x="7193233" y="246210"/>
            <a:ext cx="1728192" cy="132343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chemeClr val="tx2">
                    <a:lumMod val="75000"/>
                  </a:schemeClr>
                </a:solidFill>
              </a:rPr>
              <a:t>Un détour</a:t>
            </a:r>
          </a:p>
          <a:p>
            <a:r>
              <a:rPr lang="fr-FR" sz="2400" b="1" dirty="0">
                <a:solidFill>
                  <a:schemeClr val="tx2">
                    <a:lumMod val="75000"/>
                  </a:schemeClr>
                </a:solidFill>
              </a:rPr>
              <a:t>Saharien</a:t>
            </a:r>
          </a:p>
          <a:p>
            <a:r>
              <a:rPr lang="fr-FR" sz="1600" b="1" dirty="0">
                <a:solidFill>
                  <a:schemeClr val="tx2">
                    <a:lumMod val="75000"/>
                  </a:schemeClr>
                </a:solidFill>
              </a:rPr>
              <a:t>(3 formes d’adaptation)</a:t>
            </a:r>
          </a:p>
        </p:txBody>
      </p:sp>
    </p:spTree>
    <p:extLst>
      <p:ext uri="{BB962C8B-B14F-4D97-AF65-F5344CB8AC3E}">
        <p14:creationId xmlns:p14="http://schemas.microsoft.com/office/powerpoint/2010/main" val="23005309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Espace réservé du numéro de diapositive 3">
            <a:extLst>
              <a:ext uri="{FF2B5EF4-FFF2-40B4-BE49-F238E27FC236}">
                <a16:creationId xmlns:a16="http://schemas.microsoft.com/office/drawing/2014/main" id="{E3CE89DB-8CF4-476F-BFD5-7478B841733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chemeClr val="accent1"/>
              </a:buClr>
              <a:buFont typeface="Century Gothic" panose="020B0502020202020204" pitchFamily="34" charset="0"/>
              <a:buChar char="■"/>
              <a:defRPr sz="2400" b="1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buClr>
                <a:schemeClr val="accent1"/>
              </a:buClr>
              <a:buFont typeface="Wingdings" panose="05000000000000000000" pitchFamily="2" charset="2"/>
              <a:buChar char="ü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399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25F1B12-4FCC-4A4E-9AFE-739D71E1571E}" type="slidenum">
              <a:rPr kumimoji="0" lang="fr-FR" altLang="fr-FR" sz="10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FR" altLang="fr-FR" sz="1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9939" name="Rectangle 2">
            <a:extLst>
              <a:ext uri="{FF2B5EF4-FFF2-40B4-BE49-F238E27FC236}">
                <a16:creationId xmlns:a16="http://schemas.microsoft.com/office/drawing/2014/main" id="{3CBC8D19-659F-4BBE-B35A-DF8839D268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1750"/>
            <a:ext cx="9144000" cy="666750"/>
          </a:xfrm>
        </p:spPr>
        <p:txBody>
          <a:bodyPr/>
          <a:lstStyle/>
          <a:p>
            <a:pPr algn="ctr"/>
            <a:r>
              <a:rPr lang="fr-FR" altLang="fr-FR" dirty="0">
                <a:latin typeface="Arial" panose="020B0604020202020204" pitchFamily="34" charset="0"/>
                <a:cs typeface="Arial" panose="020B0604020202020204" pitchFamily="34" charset="0"/>
              </a:rPr>
              <a:t>Plan de la séance</a:t>
            </a:r>
          </a:p>
        </p:txBody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151A750B-7CE0-461A-8A13-C13C4C9193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7351" y="871538"/>
            <a:ext cx="8649146" cy="5062537"/>
          </a:xfrm>
        </p:spPr>
        <p:txBody>
          <a:bodyPr/>
          <a:lstStyle/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None/>
              <a:defRPr/>
            </a:pPr>
            <a:endParaRPr lang="fr-FR" altLang="fr-FR" sz="1100" dirty="0">
              <a:latin typeface="Arial Narrow" panose="020B060602020203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endParaRPr lang="fr-FR" altLang="fr-FR" dirty="0">
              <a:solidFill>
                <a:srgbClr val="3333CC"/>
              </a:solidFill>
              <a:latin typeface="Arial Narrow" panose="020B060602020203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endParaRPr lang="fr-FR" altLang="fr-FR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ts val="12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r>
              <a:rPr lang="fr-FR" altLang="fr-FR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Adaptation et atténuation : deux termes clefs</a:t>
            </a:r>
          </a:p>
          <a:p>
            <a:pPr marL="457200" lvl="0" indent="-457200">
              <a:lnSpc>
                <a:spcPct val="90000"/>
              </a:lnSpc>
              <a:spcBef>
                <a:spcPct val="34000"/>
              </a:spcBef>
              <a:spcAft>
                <a:spcPts val="12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endParaRPr lang="fr-FR" altLang="fr-FR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457200">
              <a:lnSpc>
                <a:spcPct val="90000"/>
              </a:lnSpc>
              <a:spcBef>
                <a:spcPct val="34000"/>
              </a:spcBef>
              <a:spcAft>
                <a:spcPts val="12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r>
              <a:rPr lang="fr-FR" altLang="fr-FR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Anticiper les impacts du réchauffement</a:t>
            </a:r>
          </a:p>
          <a:p>
            <a:pPr marL="457200" lvl="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endParaRPr lang="fr-FR" altLang="fr-FR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r>
              <a:rPr lang="fr-FR" altLang="fr-FR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Accroître la résilience</a:t>
            </a: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endParaRPr lang="fr-FR" altLang="fr-FR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None/>
              <a:defRPr/>
            </a:pPr>
            <a:r>
              <a:rPr lang="fr-FR" altLang="fr-FR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endParaRPr lang="fr-FR" altLang="fr-FR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None/>
              <a:tabLst/>
              <a:defRPr/>
            </a:pPr>
            <a:endParaRPr kumimoji="0" lang="fr-FR" altLang="fr-FR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None/>
              <a:defRPr/>
            </a:pPr>
            <a:endParaRPr lang="fr-FR" altLang="fr-FR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endParaRPr lang="fr-FR" altLang="fr-FR" sz="2000" dirty="0">
              <a:latin typeface="Arial Narrow" panose="020B060602020203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endParaRPr lang="fr-FR" altLang="fr-FR" sz="2000" dirty="0">
              <a:latin typeface="Arial Narrow" panose="020B060602020203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None/>
              <a:defRPr/>
            </a:pPr>
            <a:endParaRPr lang="fr-FR" altLang="fr-FR" sz="2000" b="0" i="1" dirty="0">
              <a:latin typeface="Arial Narrow" panose="020B0606020202030204" pitchFamily="34" charset="0"/>
            </a:endParaRPr>
          </a:p>
          <a:p>
            <a:pPr marL="457200" indent="-457200">
              <a:buFont typeface="Century Gothic" panose="020B0502020202020204" pitchFamily="34" charset="0"/>
              <a:buNone/>
              <a:defRPr/>
            </a:pPr>
            <a:endParaRPr lang="fr-FR" altLang="fr-FR" sz="1800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EB03E4A-FD09-4EC7-BD6D-6B1F133C5386}"/>
              </a:ext>
            </a:extLst>
          </p:cNvPr>
          <p:cNvSpPr txBox="1"/>
          <p:nvPr/>
        </p:nvSpPr>
        <p:spPr>
          <a:xfrm flipH="1">
            <a:off x="3932111" y="5934075"/>
            <a:ext cx="48245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400" b="1" dirty="0"/>
              <a:t>Cette séance reprend la trame du chapitre III du </a:t>
            </a:r>
            <a:r>
              <a:rPr lang="fr-FR" sz="1400" b="1" i="1" dirty="0"/>
              <a:t>Tic-tac de l’horloge climatique </a:t>
            </a:r>
            <a:r>
              <a:rPr lang="fr-FR" sz="1400" b="1" dirty="0"/>
              <a:t>: « le temps qu’il fera »</a:t>
            </a:r>
          </a:p>
        </p:txBody>
      </p:sp>
    </p:spTree>
    <p:extLst>
      <p:ext uri="{BB962C8B-B14F-4D97-AF65-F5344CB8AC3E}">
        <p14:creationId xmlns:p14="http://schemas.microsoft.com/office/powerpoint/2010/main" val="1897469615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662CED19-0DB5-4A46-AEBF-01E0CB62FE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915FA-F45B-4BAD-9DC8-01A2BC84670C}" type="slidenum">
              <a:rPr lang="fr-FR" smtClean="0"/>
              <a:pPr/>
              <a:t>5</a:t>
            </a:fld>
            <a:endParaRPr lang="fr-FR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C9C76A9-E448-46B4-ABFE-E7A94230B986}"/>
              </a:ext>
            </a:extLst>
          </p:cNvPr>
          <p:cNvSpPr txBox="1"/>
          <p:nvPr/>
        </p:nvSpPr>
        <p:spPr>
          <a:xfrm>
            <a:off x="536885" y="2116578"/>
            <a:ext cx="3240360" cy="147732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FR" sz="2000" b="1" dirty="0"/>
              <a:t>Atténuation</a:t>
            </a:r>
            <a:r>
              <a:rPr lang="fr-FR" dirty="0"/>
              <a:t> : intervention humaine visant à réduire les sources ou à renforcer les puits de gaz à effet de serre.</a:t>
            </a:r>
          </a:p>
          <a:p>
            <a:r>
              <a:rPr lang="fr-FR" sz="1600" dirty="0"/>
              <a:t>(</a:t>
            </a:r>
            <a:r>
              <a:rPr lang="fr-FR" sz="1600" i="1" dirty="0"/>
              <a:t>GIEC, AR6-WG, Glossaire)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38A971B-51CC-4D32-A5F6-402F63175DB5}"/>
              </a:ext>
            </a:extLst>
          </p:cNvPr>
          <p:cNvSpPr txBox="1"/>
          <p:nvPr/>
        </p:nvSpPr>
        <p:spPr>
          <a:xfrm>
            <a:off x="4884936" y="1839579"/>
            <a:ext cx="3744416" cy="203132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FR" sz="2000" b="1" dirty="0"/>
              <a:t>Adaptation</a:t>
            </a:r>
            <a:r>
              <a:rPr lang="fr-FR" dirty="0"/>
              <a:t> : processus d’ajustement aux impacts climatiques actuels ou anticipés, afin d‘en réduire les dommages ou d’en exploiter les bénéfices potentiels.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(</a:t>
            </a:r>
            <a:r>
              <a:rPr kumimoji="0" lang="fr-FR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GIEC, AR6-WG, Glossaire)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8CCD944-F266-407C-98B5-98C575CD7EF9}"/>
              </a:ext>
            </a:extLst>
          </p:cNvPr>
          <p:cNvSpPr txBox="1"/>
          <p:nvPr/>
        </p:nvSpPr>
        <p:spPr>
          <a:xfrm flipH="1">
            <a:off x="791072" y="4448435"/>
            <a:ext cx="835292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chemeClr val="accent1">
                    <a:lumMod val="75000"/>
                  </a:schemeClr>
                </a:solidFill>
              </a:rPr>
              <a:t>« Entre atténuation et adaptation, il ne faut pas choisir »</a:t>
            </a:r>
          </a:p>
          <a:p>
            <a:r>
              <a:rPr lang="fr-FR" sz="1400" b="1" dirty="0"/>
              <a:t>     Edwin Zaccai &amp; </a:t>
            </a:r>
            <a:r>
              <a:rPr lang="fr-FR" sz="1400" b="1" i="0" dirty="0">
                <a:effectLst/>
                <a:latin typeface="Helvetica Neue"/>
              </a:rPr>
              <a:t>Romain Weikmans, </a:t>
            </a:r>
            <a:r>
              <a:rPr lang="fr-FR" sz="1400" b="1" i="1" dirty="0">
                <a:effectLst/>
                <a:latin typeface="Helvetica Neue"/>
              </a:rPr>
              <a:t>The Conversation</a:t>
            </a:r>
            <a:r>
              <a:rPr lang="fr-FR" sz="1400" b="1" i="0" dirty="0">
                <a:effectLst/>
                <a:latin typeface="Helvetica Neue"/>
              </a:rPr>
              <a:t>, 4 septembre 2018</a:t>
            </a:r>
            <a:endParaRPr lang="fr-FR" sz="1400" b="1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1E31E0F-CF08-4729-973F-CB75BE4931C1}"/>
              </a:ext>
            </a:extLst>
          </p:cNvPr>
          <p:cNvSpPr txBox="1"/>
          <p:nvPr/>
        </p:nvSpPr>
        <p:spPr>
          <a:xfrm flipH="1">
            <a:off x="-1" y="438748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accent1">
                    <a:lumMod val="75000"/>
                  </a:schemeClr>
                </a:solidFill>
              </a:rPr>
              <a:t>Deux termes clefs : Adaptation &amp; Atténuation (Mitigation) </a:t>
            </a:r>
          </a:p>
        </p:txBody>
      </p:sp>
    </p:spTree>
    <p:extLst>
      <p:ext uri="{BB962C8B-B14F-4D97-AF65-F5344CB8AC3E}">
        <p14:creationId xmlns:p14="http://schemas.microsoft.com/office/powerpoint/2010/main" val="12333586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5CB48C5E-845F-44A3-AFC7-99B040EAA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915FA-F45B-4BAD-9DC8-01A2BC84670C}" type="slidenum">
              <a:rPr lang="fr-FR" smtClean="0"/>
              <a:pPr/>
              <a:t>6</a:t>
            </a:fld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CD4AD0E-D7A3-48ED-B543-BFE8D94267C3}"/>
              </a:ext>
            </a:extLst>
          </p:cNvPr>
          <p:cNvSpPr txBox="1"/>
          <p:nvPr/>
        </p:nvSpPr>
        <p:spPr>
          <a:xfrm>
            <a:off x="431540" y="1700808"/>
            <a:ext cx="8280920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15963" marR="0" lvl="1" indent="-2730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ts val="2400"/>
              </a:spcAft>
              <a:buClr>
                <a:srgbClr val="CB232A"/>
              </a:buClr>
              <a:buSzTx/>
              <a:buFont typeface="Wingdings" panose="05000000000000000000" pitchFamily="2" charset="2"/>
              <a:buChar char="ü"/>
              <a:tabLst>
                <a:tab pos="263525" algn="l"/>
                <a:tab pos="627063" algn="l"/>
              </a:tabLst>
              <a:defRPr/>
            </a:pPr>
            <a:r>
              <a:rPr kumimoji="0" lang="fr-FR" altLang="fr-FR" sz="24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/>
              </a:rPr>
              <a:t> </a:t>
            </a:r>
            <a:r>
              <a:rPr kumimoji="0" lang="fr-FR" altLang="fr-FR" sz="2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</a:rPr>
              <a:t>Températures, pics de chaleur, risques sanitaires </a:t>
            </a:r>
          </a:p>
          <a:p>
            <a:pPr marL="715963" marR="0" lvl="1" indent="-2730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ts val="2400"/>
              </a:spcAft>
              <a:buClr>
                <a:srgbClr val="CB232A"/>
              </a:buClr>
              <a:buSzTx/>
              <a:buFont typeface="Wingdings" panose="05000000000000000000" pitchFamily="2" charset="2"/>
              <a:buChar char="ü"/>
              <a:tabLst>
                <a:tab pos="263525" algn="l"/>
                <a:tab pos="627063" algn="l"/>
              </a:tabLst>
              <a:defRPr/>
            </a:pPr>
            <a:r>
              <a:rPr kumimoji="0" lang="fr-FR" altLang="fr-FR" sz="2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</a:rPr>
              <a:t> Les perturbations du cycle d’eau douce </a:t>
            </a:r>
          </a:p>
          <a:p>
            <a:pPr marL="715963" marR="0" lvl="1" indent="-2730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ts val="2400"/>
              </a:spcAft>
              <a:buClr>
                <a:srgbClr val="CB232A"/>
              </a:buClr>
              <a:buSzTx/>
              <a:buFont typeface="Wingdings" panose="05000000000000000000" pitchFamily="2" charset="2"/>
              <a:buChar char="ü"/>
              <a:tabLst>
                <a:tab pos="263525" algn="l"/>
                <a:tab pos="627063" algn="l"/>
              </a:tabLst>
              <a:defRPr/>
            </a:pPr>
            <a:r>
              <a:rPr kumimoji="0" lang="fr-FR" altLang="fr-FR" sz="2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</a:rPr>
              <a:t> La montée du niveau de la mer</a:t>
            </a:r>
          </a:p>
          <a:p>
            <a:pPr marL="715963" marR="0" lvl="1" indent="-2730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ts val="2400"/>
              </a:spcAft>
              <a:buClr>
                <a:srgbClr val="CB232A"/>
              </a:buClr>
              <a:buSzTx/>
              <a:buFont typeface="Wingdings" panose="05000000000000000000" pitchFamily="2" charset="2"/>
              <a:buChar char="ü"/>
              <a:tabLst>
                <a:tab pos="263525" algn="l"/>
                <a:tab pos="627063" algn="l"/>
              </a:tabLst>
              <a:defRPr/>
            </a:pPr>
            <a:r>
              <a:rPr kumimoji="0" lang="fr-FR" altLang="fr-FR" sz="2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</a:rPr>
              <a:t> Les événements extrêmes</a:t>
            </a:r>
          </a:p>
          <a:p>
            <a:pPr marL="715963" marR="0" lvl="1" indent="-2730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ts val="2400"/>
              </a:spcAft>
              <a:buClr>
                <a:srgbClr val="CB232A"/>
              </a:buClr>
              <a:buSzTx/>
              <a:buFont typeface="Wingdings" panose="05000000000000000000" pitchFamily="2" charset="2"/>
              <a:buChar char="ü"/>
              <a:tabLst>
                <a:tab pos="263525" algn="l"/>
                <a:tab pos="627063" algn="l"/>
              </a:tabLst>
              <a:defRPr/>
            </a:pPr>
            <a:r>
              <a:rPr kumimoji="0" lang="fr-FR" altLang="fr-FR" sz="2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</a:rPr>
              <a:t> L’adaptation des écosystèmes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7530996-2823-403B-8946-0415C14CD565}"/>
              </a:ext>
            </a:extLst>
          </p:cNvPr>
          <p:cNvSpPr txBox="1"/>
          <p:nvPr/>
        </p:nvSpPr>
        <p:spPr>
          <a:xfrm>
            <a:off x="1763688" y="332656"/>
            <a:ext cx="6264696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0" fontAlgn="base" latinLnBrk="0" hangingPunct="0">
              <a:lnSpc>
                <a:spcPct val="90000"/>
              </a:lnSpc>
              <a:spcBef>
                <a:spcPct val="34000"/>
              </a:spcBef>
              <a:spcAft>
                <a:spcPts val="1200"/>
              </a:spcAft>
              <a:buClr>
                <a:srgbClr val="FF9900"/>
              </a:buClr>
              <a:buSzPct val="114000"/>
              <a:tabLst/>
              <a:defRPr/>
            </a:pPr>
            <a:r>
              <a:rPr kumimoji="0" lang="fr-FR" alt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Anticiper les impacts du réchauffement</a:t>
            </a:r>
          </a:p>
        </p:txBody>
      </p:sp>
    </p:spTree>
    <p:extLst>
      <p:ext uri="{BB962C8B-B14F-4D97-AF65-F5344CB8AC3E}">
        <p14:creationId xmlns:p14="http://schemas.microsoft.com/office/powerpoint/2010/main" val="4072457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5A77F04-2F25-4223-A22B-3367F17B6E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052736"/>
            <a:ext cx="8698958" cy="5688632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FAAF87B9-E418-455B-ADFA-17B40D18524A}"/>
              </a:ext>
            </a:extLst>
          </p:cNvPr>
          <p:cNvSpPr txBox="1"/>
          <p:nvPr/>
        </p:nvSpPr>
        <p:spPr>
          <a:xfrm>
            <a:off x="683568" y="173427"/>
            <a:ext cx="799288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altLang="fr-FR" sz="2400" b="1" dirty="0">
                <a:solidFill>
                  <a:schemeClr val="tx2">
                    <a:lumMod val="75000"/>
                  </a:schemeClr>
                </a:solidFill>
              </a:rPr>
              <a:t>Températures, pics de chaleur risques sanitaires</a:t>
            </a:r>
            <a:endParaRPr lang="en-US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0387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re 1">
            <a:extLst>
              <a:ext uri="{FF2B5EF4-FFF2-40B4-BE49-F238E27FC236}">
                <a16:creationId xmlns:a16="http://schemas.microsoft.com/office/drawing/2014/main" id="{B3A77102-ABB3-42B7-BDB4-3D0B628131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20713"/>
          </a:xfrm>
        </p:spPr>
        <p:txBody>
          <a:bodyPr/>
          <a:lstStyle/>
          <a:p>
            <a:pPr algn="ctr"/>
            <a:r>
              <a:rPr lang="en-US" altLang="fr-FR" dirty="0"/>
              <a:t>More rains, but changes in their distribution</a:t>
            </a:r>
          </a:p>
        </p:txBody>
      </p:sp>
      <p:pic>
        <p:nvPicPr>
          <p:cNvPr id="39939" name="Image 4">
            <a:extLst>
              <a:ext uri="{FF2B5EF4-FFF2-40B4-BE49-F238E27FC236}">
                <a16:creationId xmlns:a16="http://schemas.microsoft.com/office/drawing/2014/main" id="{88FA07B8-0135-4AFB-A775-DA4A6601BF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14525"/>
            <a:ext cx="9144000" cy="348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0" name="ZoneTexte 1">
            <a:extLst>
              <a:ext uri="{FF2B5EF4-FFF2-40B4-BE49-F238E27FC236}">
                <a16:creationId xmlns:a16="http://schemas.microsoft.com/office/drawing/2014/main" id="{3D8D8414-4924-4885-AA3E-82A4EA57CD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92280" y="5335587"/>
            <a:ext cx="183736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fr-FR" altLang="fr-FR" sz="1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Source : IPCC, AR5, (2014</a:t>
            </a:r>
            <a:r>
              <a:rPr lang="fr-FR" altLang="fr-FR" sz="1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39941" name="ZoneTexte 2">
            <a:extLst>
              <a:ext uri="{FF2B5EF4-FFF2-40B4-BE49-F238E27FC236}">
                <a16:creationId xmlns:a16="http://schemas.microsoft.com/office/drawing/2014/main" id="{A7AA550C-C8A7-410C-9D0A-8AAA735E92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5588" y="1565275"/>
            <a:ext cx="10525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fr-FR" altLang="fr-FR" sz="18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RCP 2.6</a:t>
            </a:r>
          </a:p>
        </p:txBody>
      </p:sp>
      <p:sp>
        <p:nvSpPr>
          <p:cNvPr id="39942" name="ZoneTexte 3">
            <a:extLst>
              <a:ext uri="{FF2B5EF4-FFF2-40B4-BE49-F238E27FC236}">
                <a16:creationId xmlns:a16="http://schemas.microsoft.com/office/drawing/2014/main" id="{D219BEAF-2EA5-4A04-8D1D-ED263FF6C3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96038" y="1522413"/>
            <a:ext cx="10525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fr-FR" altLang="fr-FR" sz="18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RCP 8.5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109FF5C-296B-4CE2-8E93-2151FDA6959A}"/>
              </a:ext>
            </a:extLst>
          </p:cNvPr>
          <p:cNvSpPr txBox="1"/>
          <p:nvPr/>
        </p:nvSpPr>
        <p:spPr>
          <a:xfrm>
            <a:off x="539552" y="5805264"/>
            <a:ext cx="8136904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fr-FR" b="1" i="0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RCP </a:t>
            </a:r>
            <a:r>
              <a:rPr lang="fr-FR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=</a:t>
            </a:r>
            <a:r>
              <a:rPr lang="fr-FR" b="1" i="0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 « Representative Concentration Pathways » 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RCP2.6 = Scénarios compatibles avec un réchauffement &lt; 2° 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RCP8.5 = Scénarios non maîtrise des émissions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30E4A5B5-958A-4DC8-BB7D-195FE8B389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915FA-F45B-4BAD-9DC8-01A2BC84670C}" type="slidenum">
              <a:rPr lang="fr-FR" smtClean="0"/>
              <a:pPr/>
              <a:t>9</a:t>
            </a:fld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A0E23E7-1A0B-47C5-A6AC-107282720F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69" y="1484784"/>
            <a:ext cx="7488832" cy="531058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8E50178-78FA-4A4E-8173-0E27398B2164}"/>
              </a:ext>
            </a:extLst>
          </p:cNvPr>
          <p:cNvSpPr txBox="1"/>
          <p:nvPr/>
        </p:nvSpPr>
        <p:spPr>
          <a:xfrm>
            <a:off x="467544" y="136521"/>
            <a:ext cx="84249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tx2">
                    <a:lumMod val="75000"/>
                  </a:schemeClr>
                </a:solidFill>
              </a:rPr>
              <a:t>Impacts du réchauffement sur les risques d’inondation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DB4DAB1-5E71-4FDE-9230-90E230FBA9E4}"/>
              </a:ext>
            </a:extLst>
          </p:cNvPr>
          <p:cNvSpPr txBox="1"/>
          <p:nvPr/>
        </p:nvSpPr>
        <p:spPr>
          <a:xfrm>
            <a:off x="7483963" y="5636056"/>
            <a:ext cx="457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endParaRPr lang="fr-FR" altLang="fr-FR" sz="12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fr-FR" altLang="fr-FR" sz="12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fr-FR" altLang="fr-FR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Source : IPCC,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fr-FR" altLang="fr-FR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AR5, (2014)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1680541-0E66-424D-ADBD-50E0E3A38704}"/>
              </a:ext>
            </a:extLst>
          </p:cNvPr>
          <p:cNvSpPr txBox="1"/>
          <p:nvPr/>
        </p:nvSpPr>
        <p:spPr>
          <a:xfrm flipH="1">
            <a:off x="-4870" y="899751"/>
            <a:ext cx="655806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Modélisation du risque d’inondation à l’horizon 2071-2100 </a:t>
            </a:r>
            <a:r>
              <a:rPr lang="fr-FR" sz="1200" b="1" dirty="0"/>
              <a:t>(scénario RCP-8.5)</a:t>
            </a:r>
          </a:p>
        </p:txBody>
      </p:sp>
    </p:spTree>
    <p:extLst>
      <p:ext uri="{BB962C8B-B14F-4D97-AF65-F5344CB8AC3E}">
        <p14:creationId xmlns:p14="http://schemas.microsoft.com/office/powerpoint/2010/main" val="40874507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F22A683-7FCE-433F-ABEE-AE12CE1BB7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226" y="716014"/>
            <a:ext cx="6904046" cy="606351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A4B1E3F-65B9-4723-963C-4C81ECD0031B}"/>
              </a:ext>
            </a:extLst>
          </p:cNvPr>
          <p:cNvSpPr/>
          <p:nvPr/>
        </p:nvSpPr>
        <p:spPr>
          <a:xfrm>
            <a:off x="4787111" y="843011"/>
            <a:ext cx="1728192" cy="8640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4218D32-3654-40FC-B0B7-08352C26E6B0}"/>
              </a:ext>
            </a:extLst>
          </p:cNvPr>
          <p:cNvSpPr/>
          <p:nvPr/>
        </p:nvSpPr>
        <p:spPr>
          <a:xfrm>
            <a:off x="6480212" y="1141769"/>
            <a:ext cx="1800200" cy="13511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88A7554-7B93-4B87-AD00-9A7366C86F75}"/>
              </a:ext>
            </a:extLst>
          </p:cNvPr>
          <p:cNvSpPr/>
          <p:nvPr/>
        </p:nvSpPr>
        <p:spPr>
          <a:xfrm>
            <a:off x="6660232" y="2420888"/>
            <a:ext cx="432048" cy="28813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380F5C6-11ED-4D82-865E-BE28EC807972}"/>
              </a:ext>
            </a:extLst>
          </p:cNvPr>
          <p:cNvSpPr txBox="1"/>
          <p:nvPr/>
        </p:nvSpPr>
        <p:spPr>
          <a:xfrm>
            <a:off x="1377054" y="159203"/>
            <a:ext cx="63898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chemeClr val="tx2">
                    <a:lumMod val="75000"/>
                  </a:schemeClr>
                </a:solidFill>
              </a:rPr>
              <a:t>Hausse du niveau de la mer : horizon 2100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6A769C0-AA0C-4368-BDCD-3F748C9BA251}"/>
              </a:ext>
            </a:extLst>
          </p:cNvPr>
          <p:cNvSpPr txBox="1"/>
          <p:nvPr/>
        </p:nvSpPr>
        <p:spPr>
          <a:xfrm>
            <a:off x="6660232" y="5575287"/>
            <a:ext cx="26642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Source : IPCC, SROCCC, 2019</a:t>
            </a:r>
          </a:p>
        </p:txBody>
      </p:sp>
    </p:spTree>
    <p:extLst>
      <p:ext uri="{BB962C8B-B14F-4D97-AF65-F5344CB8AC3E}">
        <p14:creationId xmlns:p14="http://schemas.microsoft.com/office/powerpoint/2010/main" val="2694723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71B699AD-D7AD-464F-A509-6749D0ABDC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915FA-F45B-4BAD-9DC8-01A2BC84670C}" type="slidenum">
              <a:rPr lang="fr-FR" smtClean="0"/>
              <a:pPr/>
              <a:t>11</a:t>
            </a:fld>
            <a:endParaRPr lang="fr-FR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628ABCB-146D-4F57-A3E8-CDC213367709}"/>
              </a:ext>
            </a:extLst>
          </p:cNvPr>
          <p:cNvSpPr txBox="1"/>
          <p:nvPr/>
        </p:nvSpPr>
        <p:spPr>
          <a:xfrm>
            <a:off x="1475656" y="136521"/>
            <a:ext cx="66864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chemeClr val="tx2">
                    <a:lumMod val="75000"/>
                  </a:schemeClr>
                </a:solidFill>
              </a:rPr>
              <a:t>Evènements extrêmes : une intensité accrue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864C28C-7E7C-4806-998D-7F851013DC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876" y="1423927"/>
            <a:ext cx="7814508" cy="387728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B0424635-B689-49BB-B7BD-5AF3B2D62044}"/>
              </a:ext>
            </a:extLst>
          </p:cNvPr>
          <p:cNvSpPr txBox="1"/>
          <p:nvPr/>
        </p:nvSpPr>
        <p:spPr>
          <a:xfrm>
            <a:off x="207385" y="980728"/>
            <a:ext cx="60951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/>
              <a:t>Valleraugue (Cévennes) : le 20 septembre 2020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E1DEA4D-09C6-4784-B36F-CEFC4FD61BF5}"/>
              </a:ext>
            </a:extLst>
          </p:cNvPr>
          <p:cNvSpPr txBox="1"/>
          <p:nvPr/>
        </p:nvSpPr>
        <p:spPr>
          <a:xfrm>
            <a:off x="207385" y="5434073"/>
            <a:ext cx="868509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dirty="0"/>
              <a:t>« Crue éclair dévastatrice à Valleraugue, au pied du Mont Aigoual. Plusieurs études montrent que les pluies extrêmes dans les Cévennes ont connu une augmentation d'intensité de 20% environ en 60 ans, directement attribuable au changement climatique » (Robert </a:t>
            </a:r>
            <a:r>
              <a:rPr lang="fr-FR" dirty="0" err="1"/>
              <a:t>Vautard</a:t>
            </a:r>
            <a:r>
              <a:rPr lang="fr-FR" dirty="0"/>
              <a:t>, climatologue, directeur de l’IPSL)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33314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91B8A2B0-D686-4E3F-A569-3E1C8FAF4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915FA-F45B-4BAD-9DC8-01A2BC84670C}" type="slidenum">
              <a:rPr lang="fr-FR" smtClean="0"/>
              <a:pPr/>
              <a:t>12</a:t>
            </a:fld>
            <a:endParaRPr lang="fr-FR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A6EC5E2-C633-4485-894C-F7D08EC6D4A7}"/>
              </a:ext>
            </a:extLst>
          </p:cNvPr>
          <p:cNvSpPr/>
          <p:nvPr/>
        </p:nvSpPr>
        <p:spPr>
          <a:xfrm>
            <a:off x="827584" y="136521"/>
            <a:ext cx="78592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1F497D"/>
                </a:solidFill>
                <a:latin typeface="Cambria" panose="02040503050406030204" pitchFamily="18" charset="0"/>
                <a:ea typeface="+mj-ea"/>
                <a:cs typeface="+mj-cs"/>
              </a:rPr>
              <a:t>More extreme weather events</a:t>
            </a:r>
            <a:endParaRPr lang="en-US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5DB2B9A-7A13-489B-B483-F0B6BC411189}"/>
              </a:ext>
            </a:extLst>
          </p:cNvPr>
          <p:cNvSpPr txBox="1"/>
          <p:nvPr/>
        </p:nvSpPr>
        <p:spPr>
          <a:xfrm>
            <a:off x="2885258" y="6352147"/>
            <a:ext cx="40960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Source : Swiss Re Institute, April 2020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401397B-403F-418A-9E52-6A00270D6A2E}"/>
              </a:ext>
            </a:extLst>
          </p:cNvPr>
          <p:cNvSpPr txBox="1"/>
          <p:nvPr/>
        </p:nvSpPr>
        <p:spPr>
          <a:xfrm flipH="1">
            <a:off x="457200" y="751886"/>
            <a:ext cx="7056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Cost of natural catastrophes in the word (US$ Bn)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FFB98A2-2927-440D-BB3F-2D90918E84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1" y="1121217"/>
            <a:ext cx="9133949" cy="5190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7442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CDD7AB8E-CF2C-4379-B4BA-7EAD83B54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915FA-F45B-4BAD-9DC8-01A2BC84670C}" type="slidenum">
              <a:rPr lang="fr-FR" smtClean="0"/>
              <a:pPr/>
              <a:t>13</a:t>
            </a:fld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163AB36-0101-4132-9551-FD1638F6F7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070" y="980728"/>
            <a:ext cx="9166140" cy="4896544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48CC68E-E4B4-4612-9EB0-E192A4A07B0E}"/>
              </a:ext>
            </a:extLst>
          </p:cNvPr>
          <p:cNvSpPr txBox="1"/>
          <p:nvPr/>
        </p:nvSpPr>
        <p:spPr>
          <a:xfrm>
            <a:off x="2699792" y="6093296"/>
            <a:ext cx="45813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Source : Swiss Re Institute, April 2020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D19D0C0-CF43-4DD7-8F4F-052407742DA2}"/>
              </a:ext>
            </a:extLst>
          </p:cNvPr>
          <p:cNvSpPr txBox="1"/>
          <p:nvPr/>
        </p:nvSpPr>
        <p:spPr>
          <a:xfrm>
            <a:off x="426368" y="303039"/>
            <a:ext cx="82912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1F497D"/>
                </a:solidFill>
                <a:latin typeface="Cambria" panose="02040503050406030204" pitchFamily="18" charset="0"/>
              </a:rPr>
              <a:t>Le coût en vies humaines des catastrophes dans le monde</a:t>
            </a:r>
            <a:endParaRPr kumimoji="0" lang="fr-FR" sz="1800" b="0" i="0" u="none" strike="noStrike" kern="1200" cap="none" spc="0" normalizeH="0" baseline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94636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8DFA644-7515-45A1-AD6B-2966C4676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705" y="1556792"/>
            <a:ext cx="8980807" cy="338437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A0AD4EC-8DE0-48A9-9EF5-457229D838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4797152"/>
            <a:ext cx="4397708" cy="851912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A4D0DE5-2D52-4A81-9550-CD6C7CF2B53C}"/>
              </a:ext>
            </a:extLst>
          </p:cNvPr>
          <p:cNvSpPr txBox="1"/>
          <p:nvPr/>
        </p:nvSpPr>
        <p:spPr>
          <a:xfrm>
            <a:off x="341874" y="1372126"/>
            <a:ext cx="8568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  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</a:rPr>
              <a:t>Simulation RCP 2.6                                                    Simulation RCP85                         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D35B076-FD53-4752-9BA7-4397DDA14438}"/>
              </a:ext>
            </a:extLst>
          </p:cNvPr>
          <p:cNvSpPr txBox="1"/>
          <p:nvPr/>
        </p:nvSpPr>
        <p:spPr>
          <a:xfrm flipH="1">
            <a:off x="-1" y="188640"/>
            <a:ext cx="9143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tx2">
                    <a:lumMod val="75000"/>
                  </a:schemeClr>
                </a:solidFill>
              </a:rPr>
              <a:t>L ’adaptation des écosystèmes : le cas des  océans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FA2E070-C9E5-4C54-B461-9F335B70CB53}"/>
              </a:ext>
            </a:extLst>
          </p:cNvPr>
          <p:cNvSpPr txBox="1"/>
          <p:nvPr/>
        </p:nvSpPr>
        <p:spPr>
          <a:xfrm>
            <a:off x="441636" y="896536"/>
            <a:ext cx="82607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tx2">
                    <a:lumMod val="75000"/>
                  </a:schemeClr>
                </a:solidFill>
              </a:rPr>
              <a:t>Population animale sous-marine dans deux scénarios de réchauffement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EF4903C-1252-4C72-8D6B-9640F90BF2A0}"/>
              </a:ext>
            </a:extLst>
          </p:cNvPr>
          <p:cNvSpPr txBox="1"/>
          <p:nvPr/>
        </p:nvSpPr>
        <p:spPr>
          <a:xfrm>
            <a:off x="539552" y="6309320"/>
            <a:ext cx="72763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Source : IPCC, Special Report on Ocean and Cryosphere in a Changing Climate (SROCCC), 2019 </a:t>
            </a:r>
          </a:p>
        </p:txBody>
      </p:sp>
    </p:spTree>
    <p:extLst>
      <p:ext uri="{BB962C8B-B14F-4D97-AF65-F5344CB8AC3E}">
        <p14:creationId xmlns:p14="http://schemas.microsoft.com/office/powerpoint/2010/main" val="28024515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EA2F787-1D85-4832-BB96-4E83C7AD1D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06" y="1047303"/>
            <a:ext cx="9065994" cy="537483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6D09DB9-8D6F-4542-A890-E4D5F58EDEB2}"/>
              </a:ext>
            </a:extLst>
          </p:cNvPr>
          <p:cNvSpPr txBox="1"/>
          <p:nvPr/>
        </p:nvSpPr>
        <p:spPr>
          <a:xfrm>
            <a:off x="78006" y="6422142"/>
            <a:ext cx="54726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Source : IPBES (2019), Résumé pour </a:t>
            </a:r>
            <a:r>
              <a:rPr lang="fr-FR" sz="1400" b="1" dirty="0"/>
              <a:t>décideurs</a:t>
            </a:r>
            <a:r>
              <a:rPr lang="en-US" sz="1400" b="1" dirty="0"/>
              <a:t> 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13A1FCE-3310-48C3-BF0F-E8E1F8C7D323}"/>
              </a:ext>
            </a:extLst>
          </p:cNvPr>
          <p:cNvSpPr txBox="1"/>
          <p:nvPr/>
        </p:nvSpPr>
        <p:spPr>
          <a:xfrm>
            <a:off x="229034" y="205025"/>
            <a:ext cx="87639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chemeClr val="tx2">
                    <a:lumMod val="75000"/>
                  </a:schemeClr>
                </a:solidFill>
              </a:rPr>
              <a:t>Les facteurs de réduction de la biodiversité dans le monde</a:t>
            </a:r>
          </a:p>
        </p:txBody>
      </p:sp>
    </p:spTree>
    <p:extLst>
      <p:ext uri="{BB962C8B-B14F-4D97-AF65-F5344CB8AC3E}">
        <p14:creationId xmlns:p14="http://schemas.microsoft.com/office/powerpoint/2010/main" val="4767557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A53EFFE-E89C-415A-821E-90CBEC3D8089}"/>
              </a:ext>
            </a:extLst>
          </p:cNvPr>
          <p:cNvSpPr txBox="1"/>
          <p:nvPr/>
        </p:nvSpPr>
        <p:spPr>
          <a:xfrm>
            <a:off x="683568" y="1320221"/>
            <a:ext cx="8136904" cy="3354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42913" marR="0" lvl="1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CB232A"/>
              </a:buClr>
              <a:buSzTx/>
              <a:tabLst>
                <a:tab pos="263525" algn="l"/>
                <a:tab pos="627063" algn="l"/>
              </a:tabLst>
              <a:defRPr/>
            </a:pPr>
            <a:endParaRPr lang="fr-FR" altLang="fr-FR" sz="2200" b="1" kern="0" dirty="0">
              <a:solidFill>
                <a:srgbClr val="000000"/>
              </a:solidFill>
              <a:latin typeface="Arial"/>
            </a:endParaRPr>
          </a:p>
          <a:p>
            <a:pPr marL="715963" marR="0" lvl="1" indent="-2730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ts val="1800"/>
              </a:spcAft>
              <a:buClr>
                <a:srgbClr val="CB232A"/>
              </a:buClr>
              <a:buSzTx/>
              <a:buFont typeface="Wingdings" panose="05000000000000000000" pitchFamily="2" charset="2"/>
              <a:buChar char="ü"/>
              <a:tabLst>
                <a:tab pos="263525" algn="l"/>
                <a:tab pos="627063" algn="l"/>
              </a:tabLst>
              <a:defRPr/>
            </a:pPr>
            <a:r>
              <a:rPr kumimoji="0" lang="fr-FR" alt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Les scénarios climatiques : Trois horizons temporels</a:t>
            </a:r>
          </a:p>
          <a:p>
            <a:pPr marL="715963" marR="0" lvl="1" indent="-2730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ts val="1800"/>
              </a:spcAft>
              <a:buClr>
                <a:srgbClr val="CB232A"/>
              </a:buClr>
              <a:buSzTx/>
              <a:buFont typeface="Wingdings" panose="05000000000000000000" pitchFamily="2" charset="2"/>
              <a:buChar char="ü"/>
              <a:tabLst>
                <a:tab pos="263525" algn="l"/>
                <a:tab pos="627063" algn="l"/>
              </a:tabLst>
              <a:defRPr/>
            </a:pPr>
            <a:r>
              <a:rPr kumimoji="0" lang="fr-FR" alt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La cartographie physique des vulnérabilités</a:t>
            </a:r>
          </a:p>
          <a:p>
            <a:pPr marL="715963" marR="0" lvl="1" indent="-2730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ts val="1800"/>
              </a:spcAft>
              <a:buClr>
                <a:srgbClr val="CB232A"/>
              </a:buClr>
              <a:buSzTx/>
              <a:buFont typeface="Wingdings" panose="05000000000000000000" pitchFamily="2" charset="2"/>
              <a:buChar char="ü"/>
              <a:tabLst>
                <a:tab pos="263525" algn="l"/>
                <a:tab pos="627063" algn="l"/>
              </a:tabLst>
              <a:defRPr/>
            </a:pPr>
            <a:r>
              <a:rPr kumimoji="0" lang="fr-FR" alt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La cartographie socioéconomique des vulnérabilités</a:t>
            </a:r>
          </a:p>
          <a:p>
            <a:pPr marL="715963" marR="0" lvl="1" indent="-2730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ts val="1800"/>
              </a:spcAft>
              <a:buClr>
                <a:srgbClr val="CB232A"/>
              </a:buClr>
              <a:buSzTx/>
              <a:buFont typeface="Wingdings" panose="05000000000000000000" pitchFamily="2" charset="2"/>
              <a:buChar char="ü"/>
              <a:tabLst>
                <a:tab pos="263525" algn="l"/>
                <a:tab pos="627063" algn="l"/>
              </a:tabLst>
              <a:defRPr/>
            </a:pPr>
            <a:r>
              <a:rPr kumimoji="0" lang="fr-FR" alt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Deux cas d’école : agriculture et </a:t>
            </a:r>
            <a:r>
              <a:rPr lang="fr-FR" altLang="fr-FR" sz="2000" b="1" kern="0" dirty="0">
                <a:solidFill>
                  <a:srgbClr val="000000"/>
                </a:solidFill>
                <a:latin typeface="Arial"/>
              </a:rPr>
              <a:t>Nouvelle Aquitaine</a:t>
            </a:r>
            <a:endParaRPr kumimoji="0" lang="fr-FR" altLang="fr-FR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  <a:p>
            <a:pPr marL="715963" marR="0" lvl="1" indent="-2730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ts val="1800"/>
              </a:spcAft>
              <a:buClr>
                <a:srgbClr val="CB232A"/>
              </a:buClr>
              <a:buSzTx/>
              <a:buFont typeface="Wingdings" panose="05000000000000000000" pitchFamily="2" charset="2"/>
              <a:buChar char="ü"/>
              <a:tabLst>
                <a:tab pos="263525" algn="l"/>
                <a:tab pos="627063" algn="l"/>
              </a:tabLst>
              <a:defRPr/>
            </a:pPr>
            <a:r>
              <a:rPr kumimoji="0" lang="fr-FR" alt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Le rôle de l’intervention publique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377D586-6755-4D38-AC56-BFE79D4E0358}"/>
              </a:ext>
            </a:extLst>
          </p:cNvPr>
          <p:cNvSpPr txBox="1"/>
          <p:nvPr/>
        </p:nvSpPr>
        <p:spPr>
          <a:xfrm>
            <a:off x="683568" y="260648"/>
            <a:ext cx="7848872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 defTabSz="914400" rtl="0" eaLnBrk="0" fontAlgn="base" latinLnBrk="0" hangingPunct="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tabLst/>
              <a:defRPr/>
            </a:pPr>
            <a:r>
              <a:rPr kumimoji="0" lang="fr-FR" alt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Accroître la résilience</a:t>
            </a:r>
          </a:p>
        </p:txBody>
      </p:sp>
    </p:spTree>
    <p:extLst>
      <p:ext uri="{BB962C8B-B14F-4D97-AF65-F5344CB8AC3E}">
        <p14:creationId xmlns:p14="http://schemas.microsoft.com/office/powerpoint/2010/main" val="20478210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re 1">
            <a:extLst>
              <a:ext uri="{FF2B5EF4-FFF2-40B4-BE49-F238E27FC236}">
                <a16:creationId xmlns:a16="http://schemas.microsoft.com/office/drawing/2014/main" id="{4798653A-DF90-418B-8CA0-45C144A715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4283"/>
            <a:ext cx="9144000" cy="620713"/>
          </a:xfrm>
        </p:spPr>
        <p:txBody>
          <a:bodyPr/>
          <a:lstStyle/>
          <a:p>
            <a:pPr algn="ctr"/>
            <a:r>
              <a:rPr lang="en-US" altLang="fr-FR" dirty="0"/>
              <a:t>What can be anticipated ? Two pictures of the world in</a:t>
            </a:r>
            <a:r>
              <a:rPr lang="fr-FR" altLang="fr-FR" dirty="0"/>
              <a:t> 2100</a:t>
            </a:r>
          </a:p>
        </p:txBody>
      </p:sp>
      <p:pic>
        <p:nvPicPr>
          <p:cNvPr id="30723" name="Image 3">
            <a:extLst>
              <a:ext uri="{FF2B5EF4-FFF2-40B4-BE49-F238E27FC236}">
                <a16:creationId xmlns:a16="http://schemas.microsoft.com/office/drawing/2014/main" id="{C5A2A4E8-7622-4AAE-82C8-395E99486E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1196752"/>
            <a:ext cx="9142412" cy="432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4" name="ZoneTexte 3">
            <a:extLst>
              <a:ext uri="{FF2B5EF4-FFF2-40B4-BE49-F238E27FC236}">
                <a16:creationId xmlns:a16="http://schemas.microsoft.com/office/drawing/2014/main" id="{4FD46DB5-04BD-4646-AE46-EB300C6154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6336" y="5402754"/>
            <a:ext cx="144142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Source : I</a:t>
            </a:r>
            <a:r>
              <a:rPr lang="fr-FR" altLang="fr-FR" sz="1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PCC</a:t>
            </a:r>
            <a:r>
              <a:rPr kumimoji="0" lang="fr-FR" altLang="fr-FR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(2014)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CBF2CB9-7624-4B65-B4F1-740ADE0C2C07}"/>
              </a:ext>
            </a:extLst>
          </p:cNvPr>
          <p:cNvSpPr txBox="1"/>
          <p:nvPr/>
        </p:nvSpPr>
        <p:spPr>
          <a:xfrm>
            <a:off x="539552" y="5805264"/>
            <a:ext cx="8136904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fr-FR" b="1" i="0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RCP </a:t>
            </a:r>
            <a:r>
              <a:rPr lang="fr-FR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=</a:t>
            </a:r>
            <a:r>
              <a:rPr lang="fr-FR" b="1" i="0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 « </a:t>
            </a:r>
            <a:r>
              <a:rPr lang="fr-FR" b="1" i="0" dirty="0" err="1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Representative</a:t>
            </a:r>
            <a:r>
              <a:rPr lang="fr-FR" b="1" i="0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 Concentration </a:t>
            </a:r>
            <a:r>
              <a:rPr lang="fr-FR" b="1" i="0" dirty="0" err="1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Pathways</a:t>
            </a:r>
            <a:r>
              <a:rPr lang="fr-FR" b="1" i="0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 » 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RCP2,6 = Scénarios compatibles avec un réchauffement &lt; 2° 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RCP8,5 = Scénarios non maîtrise des émissions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re 1">
            <a:extLst>
              <a:ext uri="{FF2B5EF4-FFF2-40B4-BE49-F238E27FC236}">
                <a16:creationId xmlns:a16="http://schemas.microsoft.com/office/drawing/2014/main" id="{96ABE4B4-102C-4FC8-9661-897BC9146A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20713"/>
          </a:xfrm>
        </p:spPr>
        <p:txBody>
          <a:bodyPr/>
          <a:lstStyle/>
          <a:p>
            <a:r>
              <a:rPr lang="fr-FR" altLang="fr-FR" dirty="0"/>
              <a:t>Températures moyennes (scénario médian, période 2041/2070)</a:t>
            </a:r>
          </a:p>
        </p:txBody>
      </p:sp>
      <p:pic>
        <p:nvPicPr>
          <p:cNvPr id="33795" name="Image 3">
            <a:extLst>
              <a:ext uri="{FF2B5EF4-FFF2-40B4-BE49-F238E27FC236}">
                <a16:creationId xmlns:a16="http://schemas.microsoft.com/office/drawing/2014/main" id="{EF52D1A8-D5F0-4B72-ABDF-F5F103C5E3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338" y="1052513"/>
            <a:ext cx="7299325" cy="580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6" name="Rectangle 4">
            <a:extLst>
              <a:ext uri="{FF2B5EF4-FFF2-40B4-BE49-F238E27FC236}">
                <a16:creationId xmlns:a16="http://schemas.microsoft.com/office/drawing/2014/main" id="{FD22DBA8-ECDA-4388-A924-046C517E39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6381750"/>
            <a:ext cx="28289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Source : modélisation Météo France</a:t>
            </a:r>
          </a:p>
        </p:txBody>
      </p:sp>
      <p:sp>
        <p:nvSpPr>
          <p:cNvPr id="33797" name="ZoneTexte 5">
            <a:extLst>
              <a:ext uri="{FF2B5EF4-FFF2-40B4-BE49-F238E27FC236}">
                <a16:creationId xmlns:a16="http://schemas.microsoft.com/office/drawing/2014/main" id="{35F23713-F621-4328-9B4D-8CCD99D2CC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46850" y="1052513"/>
            <a:ext cx="2417763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Ecart relativement à 1976-2005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re 1">
            <a:extLst>
              <a:ext uri="{FF2B5EF4-FFF2-40B4-BE49-F238E27FC236}">
                <a16:creationId xmlns:a16="http://schemas.microsoft.com/office/drawing/2014/main" id="{45F0EA7D-E0E1-43C4-9089-A6947F88B7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20713"/>
          </a:xfrm>
        </p:spPr>
        <p:txBody>
          <a:bodyPr/>
          <a:lstStyle/>
          <a:p>
            <a:r>
              <a:rPr lang="fr-FR" altLang="fr-FR" dirty="0"/>
              <a:t>Températures moyennes (scénario médian, période 2071/2100)</a:t>
            </a:r>
          </a:p>
        </p:txBody>
      </p:sp>
      <p:pic>
        <p:nvPicPr>
          <p:cNvPr id="50179" name="Image 6">
            <a:extLst>
              <a:ext uri="{FF2B5EF4-FFF2-40B4-BE49-F238E27FC236}">
                <a16:creationId xmlns:a16="http://schemas.microsoft.com/office/drawing/2014/main" id="{96E57EC0-409E-49D0-85F5-7636F854F7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238" y="908050"/>
            <a:ext cx="7375525" cy="594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0" name="ZoneTexte 7">
            <a:extLst>
              <a:ext uri="{FF2B5EF4-FFF2-40B4-BE49-F238E27FC236}">
                <a16:creationId xmlns:a16="http://schemas.microsoft.com/office/drawing/2014/main" id="{EDE20F9A-3156-4661-A973-22A9FA0C84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750" y="6381750"/>
            <a:ext cx="28273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Source : modélisation Météo France</a:t>
            </a:r>
          </a:p>
        </p:txBody>
      </p:sp>
      <p:sp>
        <p:nvSpPr>
          <p:cNvPr id="50181" name="ZoneTexte 8">
            <a:extLst>
              <a:ext uri="{FF2B5EF4-FFF2-40B4-BE49-F238E27FC236}">
                <a16:creationId xmlns:a16="http://schemas.microsoft.com/office/drawing/2014/main" id="{870933A6-6700-4C36-B666-4E18D8D7A7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6688" y="908050"/>
            <a:ext cx="2417762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Ecart relativement à 1976-2005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re 1">
            <a:extLst>
              <a:ext uri="{FF2B5EF4-FFF2-40B4-BE49-F238E27FC236}">
                <a16:creationId xmlns:a16="http://schemas.microsoft.com/office/drawing/2014/main" id="{B3A77102-ABB3-42B7-BDB4-3D0B6281319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620713"/>
          </a:xfrm>
          <a:ln w="25400">
            <a:solidFill>
              <a:schemeClr val="accent1"/>
            </a:solidFill>
          </a:ln>
        </p:spPr>
        <p:txBody>
          <a:bodyPr/>
          <a:lstStyle/>
          <a:p>
            <a:pPr algn="ctr"/>
            <a:r>
              <a:rPr lang="fr-FR" altLang="fr-FR" dirty="0">
                <a:latin typeface="+mn-lt"/>
              </a:rPr>
              <a:t>La cartographie des vulnérabilités : le cas des deltas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081ED19-EEF3-4132-B9E2-789AFAA4E77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1645" y="3051131"/>
            <a:ext cx="1919119" cy="1275147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9E96995-F2CE-4FDF-AB65-8B9B5C270F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9849" y="1835085"/>
            <a:ext cx="1837189" cy="137789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A3EA4B9-7E01-4551-9C92-45167DF5A545}"/>
              </a:ext>
            </a:extLst>
          </p:cNvPr>
          <p:cNvSpPr txBox="1"/>
          <p:nvPr/>
        </p:nvSpPr>
        <p:spPr>
          <a:xfrm>
            <a:off x="3727038" y="1976381"/>
            <a:ext cx="386929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Mississippi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(New Orleans After Katrina -2015)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F3A66D0-7A89-4065-99C8-451804F86F96}"/>
              </a:ext>
            </a:extLst>
          </p:cNvPr>
          <p:cNvSpPr txBox="1"/>
          <p:nvPr/>
        </p:nvSpPr>
        <p:spPr>
          <a:xfrm>
            <a:off x="5281663" y="2969910"/>
            <a:ext cx="280831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Rhine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(Delta project Netherland)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D64CCE3-1D35-44E6-BFB8-F4C9676420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89" y="721784"/>
            <a:ext cx="2083364" cy="138543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9A4DF8D-871B-4C74-82B7-A0737B313689}"/>
              </a:ext>
            </a:extLst>
          </p:cNvPr>
          <p:cNvSpPr txBox="1"/>
          <p:nvPr/>
        </p:nvSpPr>
        <p:spPr>
          <a:xfrm>
            <a:off x="2123728" y="692696"/>
            <a:ext cx="381386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Ganges &amp; Brahmaputra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(Bangladesh, 1970: after the storm)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5CA61D8-056A-4FCE-A3A1-8618D47D3C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8064" y="4044661"/>
            <a:ext cx="1985532" cy="1451564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7433CA5E-B696-46AC-AD57-9BC2A4EB372B}"/>
              </a:ext>
            </a:extLst>
          </p:cNvPr>
          <p:cNvSpPr txBox="1"/>
          <p:nvPr/>
        </p:nvSpPr>
        <p:spPr>
          <a:xfrm>
            <a:off x="2740666" y="4824211"/>
            <a:ext cx="244810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                   Nile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(Farmers in the delta)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80D6100D-EF25-425A-B0E3-A95709CDD3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08812" y="5301208"/>
            <a:ext cx="2335188" cy="1556792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E50774ED-1F74-4966-93C0-3B8755E6C5D4}"/>
              </a:ext>
            </a:extLst>
          </p:cNvPr>
          <p:cNvSpPr txBox="1"/>
          <p:nvPr/>
        </p:nvSpPr>
        <p:spPr>
          <a:xfrm>
            <a:off x="5479558" y="6364176"/>
            <a:ext cx="1346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Mekong</a:t>
            </a:r>
          </a:p>
        </p:txBody>
      </p:sp>
    </p:spTree>
    <p:extLst>
      <p:ext uri="{BB962C8B-B14F-4D97-AF65-F5344CB8AC3E}">
        <p14:creationId xmlns:p14="http://schemas.microsoft.com/office/powerpoint/2010/main" val="34320546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3E66BBB-DB00-4AD2-8250-F74C1AD1D47F}"/>
              </a:ext>
            </a:extLst>
          </p:cNvPr>
          <p:cNvSpPr txBox="1"/>
          <p:nvPr/>
        </p:nvSpPr>
        <p:spPr>
          <a:xfrm>
            <a:off x="755576" y="209329"/>
            <a:ext cx="80457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chemeClr val="accent1">
                    <a:lumMod val="75000"/>
                  </a:schemeClr>
                </a:solidFill>
              </a:rPr>
              <a:t>Deux stratégies d’adaptation dans le delta du Mékong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0316105-668D-4679-80FD-4A0E2C7EB3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234286"/>
            <a:ext cx="3897651" cy="235005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29D8567-A755-4AE9-9144-C48985001BE8}"/>
              </a:ext>
            </a:extLst>
          </p:cNvPr>
          <p:cNvSpPr txBox="1"/>
          <p:nvPr/>
        </p:nvSpPr>
        <p:spPr>
          <a:xfrm>
            <a:off x="3897650" y="1234286"/>
            <a:ext cx="4752528" cy="147732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accent1">
                    <a:lumMod val="75000"/>
                  </a:schemeClr>
                </a:solidFill>
              </a:rPr>
              <a:t>Restauration de la mangrove de Can </a:t>
            </a:r>
            <a:r>
              <a:rPr lang="fr-FR" b="1" dirty="0" err="1">
                <a:solidFill>
                  <a:schemeClr val="accent1">
                    <a:lumMod val="75000"/>
                  </a:schemeClr>
                </a:solidFill>
              </a:rPr>
              <a:t>Gio</a:t>
            </a:r>
            <a:r>
              <a:rPr lang="fr-FR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  <a:p>
            <a:r>
              <a:rPr lang="fr-FR" b="1" dirty="0">
                <a:solidFill>
                  <a:schemeClr val="accent1">
                    <a:lumMod val="75000"/>
                  </a:schemeClr>
                </a:solidFill>
              </a:rPr>
              <a:t>(Près de 40 000 Ha) :                                            - Stockage de CO</a:t>
            </a:r>
            <a:r>
              <a:rPr lang="fr-FR" b="1" baseline="-25000" dirty="0">
                <a:solidFill>
                  <a:schemeClr val="accent1">
                    <a:lumMod val="75000"/>
                  </a:schemeClr>
                </a:solidFill>
              </a:rPr>
              <a:t>2</a:t>
            </a:r>
            <a:r>
              <a:rPr lang="fr-FR" b="1" dirty="0">
                <a:solidFill>
                  <a:schemeClr val="accent1">
                    <a:lumMod val="75000"/>
                  </a:schemeClr>
                </a:solidFill>
              </a:rPr>
              <a:t>                                                - Ressources halieutiques + Ecotourisme</a:t>
            </a:r>
          </a:p>
          <a:p>
            <a:r>
              <a:rPr lang="fr-FR" b="1" dirty="0">
                <a:solidFill>
                  <a:schemeClr val="accent1">
                    <a:lumMod val="75000"/>
                  </a:schemeClr>
                </a:solidFill>
              </a:rPr>
              <a:t>- Défense contre la montée des eaux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965907D-CC5E-4AB9-8A5C-E3497EB494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5541" y="4437112"/>
            <a:ext cx="4028460" cy="22322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313377D-0DE6-4FBB-9F3F-994CA0E483C3}"/>
              </a:ext>
            </a:extLst>
          </p:cNvPr>
          <p:cNvSpPr txBox="1"/>
          <p:nvPr/>
        </p:nvSpPr>
        <p:spPr>
          <a:xfrm flipH="1">
            <a:off x="194528" y="4437112"/>
            <a:ext cx="4921013" cy="175432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fr-FR" b="1" dirty="0">
                <a:solidFill>
                  <a:schemeClr val="accent1">
                    <a:lumMod val="75000"/>
                  </a:schemeClr>
                </a:solidFill>
              </a:rPr>
              <a:t>Riziculture et changement climatique :</a:t>
            </a:r>
          </a:p>
          <a:p>
            <a:pPr marL="214313" indent="-214313" algn="r">
              <a:buFontTx/>
              <a:buChar char="-"/>
            </a:pPr>
            <a:r>
              <a:rPr lang="fr-FR" b="1" dirty="0">
                <a:solidFill>
                  <a:schemeClr val="accent1">
                    <a:lumMod val="75000"/>
                  </a:schemeClr>
                </a:solidFill>
              </a:rPr>
              <a:t>Salinisation des sols</a:t>
            </a:r>
          </a:p>
          <a:p>
            <a:pPr marL="214313" indent="-214313" algn="r">
              <a:buFontTx/>
              <a:buChar char="-"/>
            </a:pPr>
            <a:r>
              <a:rPr lang="fr-FR" b="1" dirty="0">
                <a:solidFill>
                  <a:schemeClr val="accent1">
                    <a:lumMod val="75000"/>
                  </a:schemeClr>
                </a:solidFill>
              </a:rPr>
              <a:t>Changements de régime du fleuve</a:t>
            </a:r>
          </a:p>
          <a:p>
            <a:pPr marL="214313" indent="-214313" algn="r">
              <a:buFontTx/>
              <a:buChar char="-"/>
            </a:pPr>
            <a:r>
              <a:rPr lang="fr-FR" b="1" dirty="0">
                <a:solidFill>
                  <a:schemeClr val="accent1">
                    <a:lumMod val="75000"/>
                  </a:schemeClr>
                </a:solidFill>
              </a:rPr>
              <a:t>L’association riz/crevettes (+ de résilience, - de méthane</a:t>
            </a:r>
            <a:r>
              <a:rPr lang="fr-FR" sz="1500" b="1" dirty="0">
                <a:solidFill>
                  <a:schemeClr val="accent1">
                    <a:lumMod val="75000"/>
                  </a:schemeClr>
                </a:solidFill>
              </a:rPr>
              <a:t>)</a:t>
            </a:r>
          </a:p>
          <a:p>
            <a:pPr marL="214313" indent="-214313"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82100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re 1">
            <a:extLst>
              <a:ext uri="{FF2B5EF4-FFF2-40B4-BE49-F238E27FC236}">
                <a16:creationId xmlns:a16="http://schemas.microsoft.com/office/drawing/2014/main" id="{8039464D-6995-4B4D-8A09-76F1EB1667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20713"/>
          </a:xfrm>
        </p:spPr>
        <p:txBody>
          <a:bodyPr/>
          <a:lstStyle/>
          <a:p>
            <a:r>
              <a:rPr lang="fr-FR" altLang="fr-FR" dirty="0"/>
              <a:t>Cas d’école : (1) L’adaptation de l’agriculture</a:t>
            </a:r>
          </a:p>
        </p:txBody>
      </p:sp>
      <p:pic>
        <p:nvPicPr>
          <p:cNvPr id="35843" name="Image 4">
            <a:extLst>
              <a:ext uri="{FF2B5EF4-FFF2-40B4-BE49-F238E27FC236}">
                <a16:creationId xmlns:a16="http://schemas.microsoft.com/office/drawing/2014/main" id="{0DD2BA7D-537E-446E-B70A-6F3AF8355B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44638"/>
            <a:ext cx="9144000" cy="376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4" name="ZoneTexte 3">
            <a:extLst>
              <a:ext uri="{FF2B5EF4-FFF2-40B4-BE49-F238E27FC236}">
                <a16:creationId xmlns:a16="http://schemas.microsoft.com/office/drawing/2014/main" id="{07786AE8-FB9F-46AE-A604-BD0AA2981D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1050" y="6092825"/>
            <a:ext cx="53816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Source : 5° rapport d’évaluation du GIEC (2014)</a:t>
            </a:r>
          </a:p>
        </p:txBody>
      </p:sp>
      <p:sp>
        <p:nvSpPr>
          <p:cNvPr id="35845" name="ZoneTexte 1">
            <a:extLst>
              <a:ext uri="{FF2B5EF4-FFF2-40B4-BE49-F238E27FC236}">
                <a16:creationId xmlns:a16="http://schemas.microsoft.com/office/drawing/2014/main" id="{1F9F014C-CA75-4132-B9C7-3F14A68B84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0038" y="5348288"/>
            <a:ext cx="85439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4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Résultats agrégés des études projetant les rendements des cultures de riz, de blé et de maïs, en zones tropicales et tempérées, dans des scénarios de réchauffement moyens compris entre 2° C et 4° C. 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A810B29-3853-46C8-96D5-CE4CDDC07E6E}"/>
              </a:ext>
            </a:extLst>
          </p:cNvPr>
          <p:cNvSpPr txBox="1"/>
          <p:nvPr/>
        </p:nvSpPr>
        <p:spPr>
          <a:xfrm>
            <a:off x="467544" y="1139310"/>
            <a:ext cx="56886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altLang="fr-FR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j-ea"/>
                <a:cs typeface="+mj-cs"/>
              </a:rPr>
              <a:t>Impacts du réchauffement sur les rendements agricoles</a:t>
            </a:r>
            <a:endParaRPr lang="fr-FR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675551C-A929-4895-AD5F-29D8B804DD81}"/>
              </a:ext>
            </a:extLst>
          </p:cNvPr>
          <p:cNvSpPr txBox="1"/>
          <p:nvPr/>
        </p:nvSpPr>
        <p:spPr>
          <a:xfrm>
            <a:off x="467544" y="260648"/>
            <a:ext cx="82089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fr-FR" alt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Cas d’école : (2) L’adaptation de la région Nouvelle Aquitaine</a:t>
            </a:r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4A2EB61-7E5F-42CC-AF63-F867F0DC50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40" y="1052736"/>
            <a:ext cx="8982075" cy="4391025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A5989DB-A2F0-4F18-B1BD-459AA82934DC}"/>
              </a:ext>
            </a:extLst>
          </p:cNvPr>
          <p:cNvSpPr txBox="1"/>
          <p:nvPr/>
        </p:nvSpPr>
        <p:spPr>
          <a:xfrm flipH="1">
            <a:off x="35496" y="6047577"/>
            <a:ext cx="90185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La démarche suivie par la région Nouvelle Aquitaine. Schéma extrait de </a:t>
            </a:r>
            <a:r>
              <a:rPr lang="fr-FR" b="1" i="1" dirty="0"/>
              <a:t>Anticiper les changements climatiques en Nouvelle Aquitaine</a:t>
            </a:r>
            <a:r>
              <a:rPr lang="fr-FR" b="1" dirty="0"/>
              <a:t>, AcclimaTerra, 2018 </a:t>
            </a:r>
          </a:p>
        </p:txBody>
      </p:sp>
    </p:spTree>
    <p:extLst>
      <p:ext uri="{BB962C8B-B14F-4D97-AF65-F5344CB8AC3E}">
        <p14:creationId xmlns:p14="http://schemas.microsoft.com/office/powerpoint/2010/main" val="35040126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D109FC5-6689-4676-BB65-F8B8521B52B5}"/>
              </a:ext>
            </a:extLst>
          </p:cNvPr>
          <p:cNvSpPr txBox="1"/>
          <p:nvPr/>
        </p:nvSpPr>
        <p:spPr>
          <a:xfrm flipH="1">
            <a:off x="3203848" y="3013501"/>
            <a:ext cx="3373367" cy="830997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accent1">
                    <a:lumMod val="75000"/>
                  </a:schemeClr>
                </a:solidFill>
              </a:rPr>
              <a:t>Rôle de l’intervention publique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E29A2DF-DF51-4588-B9C6-C3A4A980C4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96" y="104727"/>
            <a:ext cx="3855862" cy="257902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C993A02-6206-4E79-A395-32E13D6176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9500" y="73660"/>
            <a:ext cx="3733407" cy="26402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CEFCBFC-FCA2-4094-AD42-5C4B2BF95A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6096" y="4144140"/>
            <a:ext cx="3635896" cy="264470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6F0F5B3-0D2A-4114-BF90-5C55638663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496" y="4024228"/>
            <a:ext cx="3816424" cy="281147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2" name="Flèche : droite 21">
            <a:extLst>
              <a:ext uri="{FF2B5EF4-FFF2-40B4-BE49-F238E27FC236}">
                <a16:creationId xmlns:a16="http://schemas.microsoft.com/office/drawing/2014/main" id="{78EEA3FD-DD92-4605-87E5-6B8193C04912}"/>
              </a:ext>
            </a:extLst>
          </p:cNvPr>
          <p:cNvSpPr/>
          <p:nvPr/>
        </p:nvSpPr>
        <p:spPr>
          <a:xfrm>
            <a:off x="3995936" y="1393760"/>
            <a:ext cx="1253564" cy="163032"/>
          </a:xfrm>
          <a:prstGeom prst="rightArrow">
            <a:avLst/>
          </a:prstGeom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Flèche : droite 22">
            <a:extLst>
              <a:ext uri="{FF2B5EF4-FFF2-40B4-BE49-F238E27FC236}">
                <a16:creationId xmlns:a16="http://schemas.microsoft.com/office/drawing/2014/main" id="{E1277126-825B-49F1-B2E1-4E58FC2140AF}"/>
              </a:ext>
            </a:extLst>
          </p:cNvPr>
          <p:cNvSpPr/>
          <p:nvPr/>
        </p:nvSpPr>
        <p:spPr>
          <a:xfrm>
            <a:off x="6876256" y="3356992"/>
            <a:ext cx="1224136" cy="144016"/>
          </a:xfrm>
          <a:prstGeom prst="rightArrow">
            <a:avLst/>
          </a:prstGeom>
          <a:ln w="19050"/>
          <a:scene3d>
            <a:camera prst="orthographicFront">
              <a:rot lat="0" lon="0" rev="162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Flèche : droite 23">
            <a:extLst>
              <a:ext uri="{FF2B5EF4-FFF2-40B4-BE49-F238E27FC236}">
                <a16:creationId xmlns:a16="http://schemas.microsoft.com/office/drawing/2014/main" id="{6D80981A-E571-4093-BDE9-572106C28AC7}"/>
              </a:ext>
            </a:extLst>
          </p:cNvPr>
          <p:cNvSpPr/>
          <p:nvPr/>
        </p:nvSpPr>
        <p:spPr>
          <a:xfrm>
            <a:off x="3889076" y="5429964"/>
            <a:ext cx="1440160" cy="159276"/>
          </a:xfrm>
          <a:prstGeom prst="rightArrow">
            <a:avLst/>
          </a:prstGeom>
          <a:ln w="19050"/>
          <a:scene3d>
            <a:camera prst="orthographicFront">
              <a:rot lat="0" lon="0" rev="107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C1E6FF27-B914-4921-AD0B-071111730073}"/>
              </a:ext>
            </a:extLst>
          </p:cNvPr>
          <p:cNvCxnSpPr>
            <a:cxnSpLocks/>
          </p:cNvCxnSpPr>
          <p:nvPr/>
        </p:nvCxnSpPr>
        <p:spPr>
          <a:xfrm flipV="1">
            <a:off x="1619672" y="2852936"/>
            <a:ext cx="0" cy="991562"/>
          </a:xfrm>
          <a:prstGeom prst="straightConnector1">
            <a:avLst/>
          </a:prstGeom>
          <a:ln w="66675"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1775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5A7A0C8-B2A5-4FF5-ABCE-910FDD45ECD3}"/>
              </a:ext>
            </a:extLst>
          </p:cNvPr>
          <p:cNvSpPr txBox="1"/>
          <p:nvPr/>
        </p:nvSpPr>
        <p:spPr>
          <a:xfrm>
            <a:off x="251520" y="188640"/>
            <a:ext cx="86409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fr-FR" sz="2400" b="1" dirty="0">
                <a:solidFill>
                  <a:srgbClr val="4472C4">
                    <a:lumMod val="75000"/>
                  </a:srgbClr>
                </a:solidFill>
                <a:latin typeface="Calibri" panose="020F0502020204030204"/>
                <a:cs typeface="+mn-cs"/>
              </a:rPr>
              <a:t>Les économistes et les coûts du réchauffement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C37C59D-D62D-4467-9883-563548895E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971" y="4608535"/>
            <a:ext cx="1584176" cy="2041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62E43F1-81E1-4C6C-BAAF-4899EBE16047}"/>
              </a:ext>
            </a:extLst>
          </p:cNvPr>
          <p:cNvSpPr txBox="1"/>
          <p:nvPr/>
        </p:nvSpPr>
        <p:spPr>
          <a:xfrm>
            <a:off x="5076056" y="4608535"/>
            <a:ext cx="2479914" cy="209288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fr-FR" sz="1400" b="1" dirty="0"/>
              <a:t>En 2006, rapport de l’économiste Nicolas Stern</a:t>
            </a:r>
          </a:p>
          <a:p>
            <a:pPr algn="r"/>
            <a:endParaRPr lang="fr-FR" sz="1400" b="1" dirty="0"/>
          </a:p>
          <a:p>
            <a:pPr algn="r"/>
            <a:r>
              <a:rPr lang="fr-FR" sz="1400" b="1" dirty="0"/>
              <a:t>Coût du réchauffement de 5% à 15 % du PIB en 2050</a:t>
            </a:r>
          </a:p>
          <a:p>
            <a:pPr algn="r"/>
            <a:endParaRPr lang="fr-FR" sz="1400" b="1" dirty="0"/>
          </a:p>
          <a:p>
            <a:pPr algn="r"/>
            <a:r>
              <a:rPr lang="fr-FR" sz="1400" b="1" dirty="0"/>
              <a:t>Coût de l’action de 1 % du PIB</a:t>
            </a:r>
          </a:p>
          <a:p>
            <a:endParaRPr lang="en-US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F1CFE9A-A670-47FB-B31A-626DBB89EC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4602856"/>
            <a:ext cx="1909671" cy="2066504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0D8DD94-41FB-42BE-ACFB-7541373262A9}"/>
              </a:ext>
            </a:extLst>
          </p:cNvPr>
          <p:cNvSpPr txBox="1"/>
          <p:nvPr/>
        </p:nvSpPr>
        <p:spPr>
          <a:xfrm>
            <a:off x="178700" y="4602856"/>
            <a:ext cx="2808311" cy="160043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FR" sz="1400" b="1" dirty="0"/>
              <a:t>William </a:t>
            </a:r>
            <a:r>
              <a:rPr lang="fr-FR" sz="1400" b="1" dirty="0" err="1"/>
              <a:t>Nordhaus</a:t>
            </a:r>
            <a:r>
              <a:rPr lang="fr-FR" sz="1400" b="1" dirty="0"/>
              <a:t> applique la méthode “</a:t>
            </a:r>
            <a:r>
              <a:rPr lang="fr-FR" sz="1400" b="1" dirty="0" err="1"/>
              <a:t>Cost-Benefit</a:t>
            </a:r>
            <a:r>
              <a:rPr lang="fr-FR" sz="1400" b="1" dirty="0"/>
              <a:t>” et calcule le “Social </a:t>
            </a:r>
            <a:r>
              <a:rPr lang="fr-FR" sz="1400" b="1" dirty="0" err="1"/>
              <a:t>Cost</a:t>
            </a:r>
            <a:r>
              <a:rPr lang="fr-FR" sz="1400" b="1" dirty="0"/>
              <a:t> of Carbon”. </a:t>
            </a:r>
          </a:p>
          <a:p>
            <a:r>
              <a:rPr lang="fr-FR" sz="1400" b="1" dirty="0"/>
              <a:t>Modèles « DICE » qui relativise les dommages futurs.</a:t>
            </a:r>
          </a:p>
          <a:p>
            <a:r>
              <a:rPr lang="fr-FR" sz="1400" b="1" dirty="0"/>
              <a:t>(Nobel d’économie en 2018)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3E092C5-7786-42D8-9506-DA1949EE690D}"/>
              </a:ext>
            </a:extLst>
          </p:cNvPr>
          <p:cNvSpPr txBox="1"/>
          <p:nvPr/>
        </p:nvSpPr>
        <p:spPr>
          <a:xfrm>
            <a:off x="1619672" y="1095303"/>
            <a:ext cx="6045245" cy="230832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accent1">
                    <a:lumMod val="75000"/>
                  </a:schemeClr>
                </a:solidFill>
              </a:rPr>
              <a:t>Les premiers travaux pour évaluer les dommages : </a:t>
            </a:r>
          </a:p>
          <a:p>
            <a:r>
              <a:rPr lang="fr-FR" b="1" dirty="0">
                <a:solidFill>
                  <a:schemeClr val="accent1">
                    <a:lumMod val="75000"/>
                  </a:schemeClr>
                </a:solidFill>
              </a:rPr>
              <a:t>Application de la méthode « </a:t>
            </a:r>
            <a:r>
              <a:rPr lang="fr-FR" b="1" dirty="0" err="1">
                <a:solidFill>
                  <a:schemeClr val="accent1">
                    <a:lumMod val="75000"/>
                  </a:schemeClr>
                </a:solidFill>
              </a:rPr>
              <a:t>Cost-Benefit</a:t>
            </a:r>
            <a:r>
              <a:rPr lang="fr-FR" b="1" dirty="0">
                <a:solidFill>
                  <a:schemeClr val="accent1">
                    <a:lumMod val="75000"/>
                  </a:schemeClr>
                </a:solidFill>
              </a:rPr>
              <a:t> » à l’échelle</a:t>
            </a:r>
          </a:p>
          <a:p>
            <a:r>
              <a:rPr lang="fr-FR" b="1" dirty="0">
                <a:solidFill>
                  <a:schemeClr val="accent1">
                    <a:lumMod val="75000"/>
                  </a:schemeClr>
                </a:solidFill>
              </a:rPr>
              <a:t>Macroéconomique.</a:t>
            </a:r>
          </a:p>
          <a:p>
            <a:endParaRPr lang="fr-FR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fr-FR" b="1" dirty="0">
                <a:solidFill>
                  <a:schemeClr val="accent1">
                    <a:lumMod val="75000"/>
                  </a:schemeClr>
                </a:solidFill>
              </a:rPr>
              <a:t>Trois problèmes cruciaux : </a:t>
            </a:r>
          </a:p>
          <a:p>
            <a:pPr marL="285750" indent="-285750">
              <a:buFontTx/>
              <a:buChar char="-"/>
            </a:pPr>
            <a:r>
              <a:rPr lang="fr-FR" b="1" dirty="0">
                <a:solidFill>
                  <a:schemeClr val="accent1">
                    <a:lumMod val="75000"/>
                  </a:schemeClr>
                </a:solidFill>
              </a:rPr>
              <a:t>Le taux d’actualisation retenu</a:t>
            </a:r>
          </a:p>
          <a:p>
            <a:pPr marL="285750" indent="-285750">
              <a:buFontTx/>
              <a:buChar char="-"/>
            </a:pPr>
            <a:r>
              <a:rPr lang="fr-FR" b="1" dirty="0">
                <a:solidFill>
                  <a:schemeClr val="accent1">
                    <a:lumMod val="75000"/>
                  </a:schemeClr>
                </a:solidFill>
              </a:rPr>
              <a:t>La définition d’une “</a:t>
            </a:r>
            <a:r>
              <a:rPr lang="fr-FR" b="1" dirty="0" err="1">
                <a:solidFill>
                  <a:schemeClr val="accent1">
                    <a:lumMod val="75000"/>
                  </a:schemeClr>
                </a:solidFill>
              </a:rPr>
              <a:t>baseline</a:t>
            </a:r>
            <a:r>
              <a:rPr lang="fr-FR" b="1" dirty="0">
                <a:solidFill>
                  <a:schemeClr val="accent1">
                    <a:lumMod val="75000"/>
                  </a:schemeClr>
                </a:solidFill>
              </a:rPr>
              <a:t>”</a:t>
            </a:r>
          </a:p>
          <a:p>
            <a:pPr marL="285750" indent="-285750">
              <a:buFontTx/>
              <a:buChar char="-"/>
            </a:pPr>
            <a:r>
              <a:rPr lang="fr-FR" b="1" dirty="0">
                <a:solidFill>
                  <a:schemeClr val="accent1">
                    <a:lumMod val="75000"/>
                  </a:schemeClr>
                </a:solidFill>
              </a:rPr>
              <a:t>La prise en compte de l’incertitude</a:t>
            </a:r>
          </a:p>
        </p:txBody>
      </p:sp>
    </p:spTree>
    <p:extLst>
      <p:ext uri="{BB962C8B-B14F-4D97-AF65-F5344CB8AC3E}">
        <p14:creationId xmlns:p14="http://schemas.microsoft.com/office/powerpoint/2010/main" val="4635529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7F15F110-342D-4DE5-8162-DE6001EB6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915FA-F45B-4BAD-9DC8-01A2BC84670C}" type="slidenum">
              <a:rPr lang="fr-FR" smtClean="0"/>
              <a:pPr/>
              <a:t>26</a:t>
            </a:fld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4009B3B-9ED3-413D-8527-BE3E2D9D63A2}"/>
              </a:ext>
            </a:extLst>
          </p:cNvPr>
          <p:cNvSpPr txBox="1"/>
          <p:nvPr/>
        </p:nvSpPr>
        <p:spPr>
          <a:xfrm>
            <a:off x="-252537" y="908720"/>
            <a:ext cx="9035415" cy="345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188" marR="0" lvl="1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alt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IPCC, Fifth Assessment report (2014): “</a:t>
            </a:r>
            <a:r>
              <a:rPr kumimoji="0" lang="en-US" alt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impacts, adaptation and vulnerability</a:t>
            </a:r>
            <a:r>
              <a:rPr kumimoji="0" lang="en-US" alt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” (WG2)</a:t>
            </a:r>
          </a:p>
          <a:p>
            <a:pPr marL="457188" marR="0" lvl="1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  <a:hlinkClick r:id="rId2"/>
              </a:rPr>
              <a:t>https://www.ipcc.ch/site/assets/uploads/2018/02/ar5_wgII_spm_en.pdf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  <a:p>
            <a:pPr marL="457188" marR="0" lvl="1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  <a:p>
            <a:pPr marL="457188" marR="0" lvl="1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alt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IPBES, “</a:t>
            </a:r>
            <a:r>
              <a:rPr kumimoji="0" lang="en-US" alt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The Global assessment report on biodiversity and ecosystem services</a:t>
            </a:r>
            <a:r>
              <a:rPr kumimoji="0" lang="en-US" alt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” May 2019, </a:t>
            </a: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  <a:hlinkClick r:id="rId3"/>
              </a:rPr>
              <a:t>https://www.ipbes.net/global-assessment-report-biodiversity-ecosystem-services</a:t>
            </a:r>
            <a:endParaRPr kumimoji="0" lang="fr-FR" altLang="fr-FR" sz="1400" b="1" i="0" u="none" strike="noStrike" kern="1200" cap="none" spc="0" normalizeH="0" baseline="0" noProof="0" dirty="0">
              <a:ln>
                <a:noFill/>
              </a:ln>
              <a:solidFill>
                <a:srgbClr val="0066FF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  <a:p>
            <a:pPr marL="457188" marR="0" lvl="1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fr-FR" alt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  <a:p>
            <a:pPr marL="457188" marR="0" lvl="1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fr-FR" alt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Jean </a:t>
            </a:r>
            <a:r>
              <a:rPr kumimoji="0" lang="fr-FR" altLang="fr-FR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Jouzel</a:t>
            </a:r>
            <a:r>
              <a:rPr kumimoji="0" lang="fr-FR" alt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(</a:t>
            </a:r>
            <a:r>
              <a:rPr lang="fr-FR" altLang="fr-FR" dirty="0" err="1">
                <a:solidFill>
                  <a:prstClr val="black"/>
                </a:solidFill>
                <a:latin typeface="Cambria" panose="02040503050406030204" pitchFamily="18" charset="0"/>
                <a:cs typeface="+mn-cs"/>
              </a:rPr>
              <a:t>dir</a:t>
            </a:r>
            <a:r>
              <a:rPr lang="fr-FR" altLang="fr-FR" dirty="0">
                <a:solidFill>
                  <a:prstClr val="black"/>
                </a:solidFill>
                <a:latin typeface="Cambria" panose="02040503050406030204" pitchFamily="18" charset="0"/>
                <a:cs typeface="+mn-cs"/>
              </a:rPr>
              <a:t>.</a:t>
            </a:r>
            <a:r>
              <a:rPr kumimoji="0" lang="fr-FR" alt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)  </a:t>
            </a:r>
            <a:r>
              <a:rPr kumimoji="0" lang="fr-FR" alt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Le climat de la France au XXIe siècle, </a:t>
            </a:r>
            <a:r>
              <a:rPr lang="fr-FR" altLang="fr-FR" dirty="0">
                <a:solidFill>
                  <a:prstClr val="black"/>
                </a:solidFill>
                <a:latin typeface="Cambria" panose="02040503050406030204" pitchFamily="18" charset="0"/>
                <a:cs typeface="+mn-cs"/>
              </a:rPr>
              <a:t>Rapport au MINECO</a:t>
            </a:r>
            <a:endParaRPr kumimoji="0" lang="fr-FR" altLang="fr-FR" sz="1800" b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  <a:p>
            <a:pPr marL="457188" marR="0" lvl="1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  <a:hlinkClick r:id="rId4"/>
              </a:rPr>
              <a:t>http://www.meteofrance.fr/actualites/23943296-rapport-sur-le-climat-de-la-france-au-21e-siecle</a:t>
            </a:r>
            <a:endParaRPr kumimoji="0" lang="fr-FR" altLang="fr-FR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  <a:p>
            <a:pPr marL="457188" marR="0" lvl="1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fr-FR" altLang="fr-FR" sz="1400" b="1" i="0" u="none" strike="noStrike" kern="1200" cap="none" spc="0" normalizeH="0" baseline="0" noProof="0" dirty="0">
              <a:ln>
                <a:noFill/>
              </a:ln>
              <a:solidFill>
                <a:srgbClr val="0066FF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  <a:p>
            <a:pPr marL="457188" marR="0" lvl="1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fr-FR" altLang="fr-FR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Hervé Le </a:t>
            </a:r>
            <a:r>
              <a:rPr kumimoji="0" lang="fr-FR" altLang="fr-FR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Treut</a:t>
            </a:r>
            <a:r>
              <a:rPr kumimoji="0" lang="fr-FR" altLang="fr-FR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(</a:t>
            </a:r>
            <a:r>
              <a:rPr kumimoji="0" lang="fr-FR" altLang="fr-FR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dir</a:t>
            </a:r>
            <a:r>
              <a:rPr kumimoji="0" lang="fr-FR" altLang="fr-FR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,), Anticiper les changements climatiques en Nouvelle-</a:t>
            </a:r>
            <a:r>
              <a:rPr kumimoji="0" lang="fr-FR" altLang="fr-FR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Aquintaine</a:t>
            </a:r>
            <a:r>
              <a:rPr kumimoji="0" lang="fr-FR" altLang="fr-FR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Pour agir dans les territoires, </a:t>
            </a:r>
            <a:r>
              <a:rPr kumimoji="0" lang="fr-FR" altLang="fr-FR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Acclima</a:t>
            </a:r>
            <a:r>
              <a:rPr kumimoji="0" lang="fr-FR" altLang="fr-FR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Terra, 2018,</a:t>
            </a:r>
          </a:p>
          <a:p>
            <a:pPr marL="457188" marR="0" lvl="1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  <a:hlinkClick r:id="rId5"/>
              </a:rPr>
              <a:t>http://www.acclimaterra.fr/uploads/2018/05/Rapport-AcclimaTerra.pdf</a:t>
            </a:r>
            <a:endParaRPr kumimoji="0" lang="fr-FR" altLang="fr-FR" sz="1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  <a:p>
            <a:pPr marL="457188" marR="0" lvl="1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fr-FR" altLang="fr-FR" sz="1400" b="1" i="0" u="none" strike="noStrike" kern="1200" cap="none" spc="0" normalizeH="0" baseline="0" noProof="0" dirty="0">
              <a:ln>
                <a:noFill/>
              </a:ln>
              <a:solidFill>
                <a:srgbClr val="0066FF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3244934-DA90-437F-A563-FDA19922299F}"/>
              </a:ext>
            </a:extLst>
          </p:cNvPr>
          <p:cNvSpPr txBox="1"/>
          <p:nvPr/>
        </p:nvSpPr>
        <p:spPr>
          <a:xfrm>
            <a:off x="1043608" y="136521"/>
            <a:ext cx="734481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alt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j-cs"/>
              </a:rPr>
              <a:t>Lectures sur les impacts et l’adaptation</a:t>
            </a:r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6A04E13-2EE4-4F38-A56B-9883631BE3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3941802"/>
            <a:ext cx="1756509" cy="2779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A7A878ED-0C9D-45E7-92C8-6D12E788153F}"/>
              </a:ext>
            </a:extLst>
          </p:cNvPr>
          <p:cNvSpPr txBox="1"/>
          <p:nvPr/>
        </p:nvSpPr>
        <p:spPr>
          <a:xfrm>
            <a:off x="1223311" y="6073930"/>
            <a:ext cx="6083717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r"/>
            <a:r>
              <a:rPr lang="fr-FR" b="1" dirty="0">
                <a:solidFill>
                  <a:schemeClr val="tx2">
                    <a:lumMod val="75000"/>
                  </a:schemeClr>
                </a:solidFill>
              </a:rPr>
              <a:t>Un excellent petit livre de synthèse de mes collègues</a:t>
            </a:r>
          </a:p>
          <a:p>
            <a:pPr algn="r"/>
            <a:r>
              <a:rPr lang="fr-FR" b="1" dirty="0">
                <a:solidFill>
                  <a:schemeClr val="tx2">
                    <a:lumMod val="75000"/>
                  </a:schemeClr>
                </a:solidFill>
              </a:rPr>
              <a:t>et amis de l’ULB (Université Libre de Bruxelles) :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6E88FD5-0BF7-4F78-8C65-60C7F9DF4B9B}"/>
              </a:ext>
            </a:extLst>
          </p:cNvPr>
          <p:cNvSpPr txBox="1"/>
          <p:nvPr/>
        </p:nvSpPr>
        <p:spPr>
          <a:xfrm>
            <a:off x="395536" y="4860850"/>
            <a:ext cx="4752528" cy="523220"/>
          </a:xfrm>
          <a:prstGeom prst="rect">
            <a:avLst/>
          </a:prstGeom>
          <a:noFill/>
          <a:scene3d>
            <a:camera prst="orthographicFront">
              <a:rot lat="0" lon="0" rev="120000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FF0000"/>
                </a:solidFill>
              </a:rPr>
              <a:t>Merci de votre attention !</a:t>
            </a:r>
          </a:p>
        </p:txBody>
      </p:sp>
    </p:spTree>
    <p:extLst>
      <p:ext uri="{BB962C8B-B14F-4D97-AF65-F5344CB8AC3E}">
        <p14:creationId xmlns:p14="http://schemas.microsoft.com/office/powerpoint/2010/main" val="412975576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1174</Words>
  <Application>Microsoft Office PowerPoint</Application>
  <PresentationFormat>Affichage à l'écran (4:3)</PresentationFormat>
  <Paragraphs>174</Paragraphs>
  <Slides>26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26</vt:i4>
      </vt:variant>
    </vt:vector>
  </HeadingPairs>
  <TitlesOfParts>
    <vt:vector size="38" baseType="lpstr">
      <vt:lpstr>Arial</vt:lpstr>
      <vt:lpstr>Arial Narrow</vt:lpstr>
      <vt:lpstr>Calibri</vt:lpstr>
      <vt:lpstr>Calibri Light</vt:lpstr>
      <vt:lpstr>Cambria</vt:lpstr>
      <vt:lpstr>Century Gothic</vt:lpstr>
      <vt:lpstr>Helvetica Neue</vt:lpstr>
      <vt:lpstr>Wingdings</vt:lpstr>
      <vt:lpstr>Thème Office</vt:lpstr>
      <vt:lpstr>1_Thème Office</vt:lpstr>
      <vt:lpstr>2_Thème Office</vt:lpstr>
      <vt:lpstr>3_Thème Office</vt:lpstr>
      <vt:lpstr>Présentation PowerPoint</vt:lpstr>
      <vt:lpstr>Plan du cours</vt:lpstr>
      <vt:lpstr>Présentation PowerPoint</vt:lpstr>
      <vt:lpstr>Plan de la séance</vt:lpstr>
      <vt:lpstr>Présentation PowerPoint</vt:lpstr>
      <vt:lpstr>Présentation PowerPoint</vt:lpstr>
      <vt:lpstr>Présentation PowerPoint</vt:lpstr>
      <vt:lpstr>More rains, but changes in their distribution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What can be anticipated ? Two pictures of the world in 2100</vt:lpstr>
      <vt:lpstr>Températures moyennes (scénario médian, période 2041/2070)</vt:lpstr>
      <vt:lpstr>Températures moyennes (scénario médian, période 2071/2100)</vt:lpstr>
      <vt:lpstr>La cartographie des vulnérabilités : le cas des deltas</vt:lpstr>
      <vt:lpstr>Présentation PowerPoint</vt:lpstr>
      <vt:lpstr>Cas d’école : (1) L’adaptation de l’agriculture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FLM Transition énergétique</dc:title>
  <dc:creator>Boris</dc:creator>
  <cp:lastModifiedBy>CHRISTIAN DE PERTHUIS</cp:lastModifiedBy>
  <cp:revision>1783</cp:revision>
  <cp:lastPrinted>2021-10-21T09:10:32Z</cp:lastPrinted>
  <dcterms:created xsi:type="dcterms:W3CDTF">2011-05-03T07:33:17Z</dcterms:created>
  <dcterms:modified xsi:type="dcterms:W3CDTF">2021-10-21T09:23:47Z</dcterms:modified>
</cp:coreProperties>
</file>