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4571" r:id="rId1"/>
    <p:sldMasterId id="2147485545" r:id="rId2"/>
    <p:sldMasterId id="2147485557" r:id="rId3"/>
  </p:sldMasterIdLst>
  <p:notesMasterIdLst>
    <p:notesMasterId r:id="rId17"/>
  </p:notesMasterIdLst>
  <p:handoutMasterIdLst>
    <p:handoutMasterId r:id="rId18"/>
  </p:handoutMasterIdLst>
  <p:sldIdLst>
    <p:sldId id="602" r:id="rId4"/>
    <p:sldId id="632" r:id="rId5"/>
    <p:sldId id="637" r:id="rId6"/>
    <p:sldId id="525" r:id="rId7"/>
    <p:sldId id="313" r:id="rId8"/>
    <p:sldId id="588" r:id="rId9"/>
    <p:sldId id="496" r:id="rId10"/>
    <p:sldId id="639" r:id="rId11"/>
    <p:sldId id="635" r:id="rId12"/>
    <p:sldId id="578" r:id="rId13"/>
    <p:sldId id="636" r:id="rId14"/>
    <p:sldId id="583" r:id="rId15"/>
    <p:sldId id="626" r:id="rId16"/>
  </p:sldIdLst>
  <p:sldSz cx="9144000" cy="6858000" type="screen4x3"/>
  <p:notesSz cx="9945688" cy="6858000"/>
  <p:defaultTextStyle>
    <a:defPPr>
      <a:defRPr lang="fr-FR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027">
          <p15:clr>
            <a:srgbClr val="A4A3A4"/>
          </p15:clr>
        </p15:guide>
        <p15:guide id="2" orient="horz" pos="4268">
          <p15:clr>
            <a:srgbClr val="A4A3A4"/>
          </p15:clr>
        </p15:guide>
        <p15:guide id="3" orient="horz" pos="941">
          <p15:clr>
            <a:srgbClr val="A4A3A4"/>
          </p15:clr>
        </p15:guide>
        <p15:guide id="4" orient="horz" pos="4319">
          <p15:clr>
            <a:srgbClr val="A4A3A4"/>
          </p15:clr>
        </p15:guide>
        <p15:guide id="5" pos="1007">
          <p15:clr>
            <a:srgbClr val="A4A3A4"/>
          </p15:clr>
        </p15:guide>
        <p15:guide id="6" pos="3933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160">
          <p15:clr>
            <a:srgbClr val="A4A3A4"/>
          </p15:clr>
        </p15:guide>
        <p15:guide id="2" pos="3133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FF"/>
    <a:srgbClr val="000099"/>
    <a:srgbClr val="F3C3CA"/>
    <a:srgbClr val="4D4D4D"/>
    <a:srgbClr val="EFF4F7"/>
    <a:srgbClr val="DBE6ED"/>
    <a:srgbClr val="800080"/>
    <a:srgbClr val="00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4021AAB-AD6F-4426-BB5E-0E563336CB42}" v="4" dt="2022-09-12T09:28:49.47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546" autoAdjust="0"/>
    <p:restoredTop sz="97241" autoAdjust="0"/>
  </p:normalViewPr>
  <p:slideViewPr>
    <p:cSldViewPr snapToGrid="0">
      <p:cViewPr varScale="1">
        <p:scale>
          <a:sx n="82" d="100"/>
          <a:sy n="82" d="100"/>
        </p:scale>
        <p:origin x="1661" y="72"/>
      </p:cViewPr>
      <p:guideLst>
        <p:guide orient="horz" pos="4027"/>
        <p:guide orient="horz" pos="4268"/>
        <p:guide orient="horz" pos="941"/>
        <p:guide orient="horz" pos="4319"/>
        <p:guide pos="1007"/>
        <p:guide pos="3933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54" d="100"/>
          <a:sy n="54" d="100"/>
        </p:scale>
        <p:origin x="-1860" y="-84"/>
      </p:cViewPr>
      <p:guideLst>
        <p:guide orient="horz" pos="2160"/>
        <p:guide pos="3133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handoutMaster" Target="handoutMasters/handoutMaster1.xml"/><Relationship Id="rId3" Type="http://schemas.openxmlformats.org/officeDocument/2006/relationships/slideMaster" Target="slideMasters/slideMaster3.xml"/><Relationship Id="rId21" Type="http://schemas.openxmlformats.org/officeDocument/2006/relationships/theme" Target="theme/theme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microsoft.com/office/2015/10/relationships/revisionInfo" Target="revisionInfo.xml"/><Relationship Id="rId10" Type="http://schemas.openxmlformats.org/officeDocument/2006/relationships/slide" Target="slides/slide7.xml"/><Relationship Id="rId19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EA9F8D10-CC98-4F21-9DA0-3C55108F267A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306888" cy="344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62" tIns="45931" rIns="91862" bIns="45931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5363" name="Rectangle 3">
            <a:extLst>
              <a:ext uri="{FF2B5EF4-FFF2-40B4-BE49-F238E27FC236}">
                <a16:creationId xmlns:a16="http://schemas.microsoft.com/office/drawing/2014/main" id="{EDCF8BCE-C615-4DFC-B7B4-6BBF66E2FBCA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638800" y="0"/>
            <a:ext cx="4306888" cy="344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62" tIns="45931" rIns="91862" bIns="45931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5364" name="Rectangle 4">
            <a:extLst>
              <a:ext uri="{FF2B5EF4-FFF2-40B4-BE49-F238E27FC236}">
                <a16:creationId xmlns:a16="http://schemas.microsoft.com/office/drawing/2014/main" id="{7DAD6686-8FDD-4764-AF13-BE944D062ED9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6513513"/>
            <a:ext cx="4306888" cy="344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62" tIns="45931" rIns="91862" bIns="45931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5365" name="Rectangle 5">
            <a:extLst>
              <a:ext uri="{FF2B5EF4-FFF2-40B4-BE49-F238E27FC236}">
                <a16:creationId xmlns:a16="http://schemas.microsoft.com/office/drawing/2014/main" id="{A7ECDE96-D686-47C0-863F-0038FB06730E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638800" y="6513513"/>
            <a:ext cx="4306888" cy="344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62" tIns="45931" rIns="91862" bIns="45931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CF5CAA1F-2CC1-4833-ABFF-8BDA9897438A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8AE47377-8170-441A-95E7-204D650947DB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306888" cy="344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62" tIns="45931" rIns="91862" bIns="45931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E80E9247-7A38-4918-9D46-CF10FCD0C74F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5635625" y="0"/>
            <a:ext cx="4308475" cy="344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62" tIns="45931" rIns="91862" bIns="45931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3796" name="Rectangle 4">
            <a:extLst>
              <a:ext uri="{FF2B5EF4-FFF2-40B4-BE49-F238E27FC236}">
                <a16:creationId xmlns:a16="http://schemas.microsoft.com/office/drawing/2014/main" id="{82A5C72F-326F-44A3-84AC-D866AEB369B6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257550" y="514350"/>
            <a:ext cx="3429000" cy="25717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01" name="Rectangle 5">
            <a:extLst>
              <a:ext uri="{FF2B5EF4-FFF2-40B4-BE49-F238E27FC236}">
                <a16:creationId xmlns:a16="http://schemas.microsoft.com/office/drawing/2014/main" id="{FB7729E5-104C-4DC5-85C1-A56F312E0814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95363" y="3257550"/>
            <a:ext cx="7956550" cy="308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62" tIns="45931" rIns="91862" bIns="459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noProof="0"/>
              <a:t>Cliquez pour modifier les styles du texte du masque</a:t>
            </a:r>
          </a:p>
          <a:p>
            <a:pPr lvl="1"/>
            <a:r>
              <a:rPr lang="fr-FR" noProof="0"/>
              <a:t>Deuxième niveau</a:t>
            </a:r>
          </a:p>
          <a:p>
            <a:pPr lvl="2"/>
            <a:r>
              <a:rPr lang="fr-FR" noProof="0"/>
              <a:t>Troisième niveau</a:t>
            </a:r>
          </a:p>
          <a:p>
            <a:pPr lvl="3"/>
            <a:r>
              <a:rPr lang="fr-FR" noProof="0"/>
              <a:t>Quatrième niveau</a:t>
            </a:r>
          </a:p>
          <a:p>
            <a:pPr lvl="4"/>
            <a:r>
              <a:rPr lang="fr-FR" noProof="0"/>
              <a:t>Cinquième niveau</a:t>
            </a:r>
          </a:p>
        </p:txBody>
      </p:sp>
      <p:sp>
        <p:nvSpPr>
          <p:cNvPr id="4102" name="Rectangle 6">
            <a:extLst>
              <a:ext uri="{FF2B5EF4-FFF2-40B4-BE49-F238E27FC236}">
                <a16:creationId xmlns:a16="http://schemas.microsoft.com/office/drawing/2014/main" id="{43F0F589-F969-4015-9941-445EC2608B8C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513513"/>
            <a:ext cx="4306888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62" tIns="45931" rIns="91862" bIns="45931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103" name="Rectangle 7">
            <a:extLst>
              <a:ext uri="{FF2B5EF4-FFF2-40B4-BE49-F238E27FC236}">
                <a16:creationId xmlns:a16="http://schemas.microsoft.com/office/drawing/2014/main" id="{9619E4A5-43CA-4B48-82FE-F3BB2261CD7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635625" y="6513513"/>
            <a:ext cx="4308475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62" tIns="45931" rIns="91862" bIns="45931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A66EE0CA-5F8C-4DBF-96B5-FC302F2FDC28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Espace réservé de l'image des diapositives 1">
            <a:extLst>
              <a:ext uri="{FF2B5EF4-FFF2-40B4-BE49-F238E27FC236}">
                <a16:creationId xmlns:a16="http://schemas.microsoft.com/office/drawing/2014/main" id="{4CCA56C8-A85F-4E04-B562-42FEA933E96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7" name="Espace réservé des notes 2">
            <a:extLst>
              <a:ext uri="{FF2B5EF4-FFF2-40B4-BE49-F238E27FC236}">
                <a16:creationId xmlns:a16="http://schemas.microsoft.com/office/drawing/2014/main" id="{EEEF6D5C-C507-42D9-84B1-B35DC131633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fr-FR" dirty="0">
              <a:latin typeface="Arial" panose="020B0604020202020204" pitchFamily="34" charset="0"/>
            </a:endParaRPr>
          </a:p>
        </p:txBody>
      </p:sp>
      <p:sp>
        <p:nvSpPr>
          <p:cNvPr id="26628" name="Espace réservé du numéro de diapositive 3">
            <a:extLst>
              <a:ext uri="{FF2B5EF4-FFF2-40B4-BE49-F238E27FC236}">
                <a16:creationId xmlns:a16="http://schemas.microsoft.com/office/drawing/2014/main" id="{3A325ABA-DE99-49D3-B067-83BC7A53E30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BD2D775-3AB9-4A25-A5E0-97ADD501532E}" type="slidenum">
              <a:rPr kumimoji="0" lang="fr-FR" altLang="fr-FR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fr-FR" altLang="fr-FR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66EE0CA-5F8C-4DBF-96B5-FC302F2FDC28}" type="slidenum">
              <a:rPr kumimoji="0" lang="fr-FR" altLang="fr-FR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fr-FR" altLang="fr-FR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9397720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66EE0CA-5F8C-4DBF-96B5-FC302F2FDC28}" type="slidenum">
              <a:rPr lang="fr-FR" altLang="fr-FR" smtClean="0"/>
              <a:pPr>
                <a:defRPr/>
              </a:pPr>
              <a:t>13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6379012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9"/>
            <a:ext cx="7772400" cy="1470025"/>
          </a:xfrm>
        </p:spPr>
        <p:txBody>
          <a:bodyPr/>
          <a:lstStyle/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Cliquez pour modifier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0B0B18E-EEAB-4E31-994C-FCB7C4C662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180B86-5F1E-42D8-9C30-C59A16D12E6B}" type="datetime1">
              <a:rPr lang="fr-FR"/>
              <a:pPr>
                <a:defRPr/>
              </a:pPr>
              <a:t>23/09/2022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486857C-E89D-4876-842B-7B198C3DC0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EB52A95-AB32-4A3E-8821-33B41ADF89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 lang="fr-FR" sz="1100" b="0" kern="120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BF6374EB-1E8E-4472-81DF-33273336FC32}" type="slidenum">
              <a:rPr/>
              <a:pPr>
                <a:defRPr/>
              </a:pPr>
              <a:t>‹N°›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9562744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F4EFB72D-BA59-4A4B-B8C6-4D66F619D499}"/>
              </a:ext>
            </a:extLst>
          </p:cNvPr>
          <p:cNvCxnSpPr/>
          <p:nvPr userDrawn="1"/>
        </p:nvCxnSpPr>
        <p:spPr>
          <a:xfrm>
            <a:off x="468313" y="981075"/>
            <a:ext cx="8207375" cy="0"/>
          </a:xfrm>
          <a:prstGeom prst="line">
            <a:avLst/>
          </a:prstGeom>
          <a:ln w="12700" cap="flat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7546" y="115888"/>
            <a:ext cx="8208911" cy="864000"/>
          </a:xfrm>
        </p:spPr>
        <p:txBody>
          <a:bodyPr>
            <a:noAutofit/>
          </a:bodyPr>
          <a:lstStyle>
            <a:lvl1pPr algn="l">
              <a:defRPr sz="2400" b="1">
                <a:latin typeface="Cambria" panose="02040503050406030204" pitchFamily="18" charset="0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Aft>
                <a:spcPts val="600"/>
              </a:spcAft>
              <a:buFont typeface="Wingdings" pitchFamily="2" charset="2"/>
              <a:buChar char="§"/>
              <a:defRPr sz="2000"/>
            </a:lvl1pPr>
            <a:lvl2pPr>
              <a:spcAft>
                <a:spcPts val="600"/>
              </a:spcAft>
              <a:defRPr sz="1800"/>
            </a:lvl2pPr>
            <a:lvl3pPr>
              <a:spcAft>
                <a:spcPts val="600"/>
              </a:spcAft>
              <a:defRPr sz="1600"/>
            </a:lvl3pPr>
            <a:lvl4pPr>
              <a:spcAft>
                <a:spcPts val="600"/>
              </a:spcAft>
              <a:defRPr sz="1600"/>
            </a:lvl4pPr>
            <a:lvl5pPr>
              <a:spcAft>
                <a:spcPts val="600"/>
              </a:spcAft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e la date 3">
            <a:extLst>
              <a:ext uri="{FF2B5EF4-FFF2-40B4-BE49-F238E27FC236}">
                <a16:creationId xmlns:a16="http://schemas.microsoft.com/office/drawing/2014/main" id="{0F95C0B6-A18F-47FC-B8EF-BC4310BF08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9FBCCC-CF02-424F-A5E0-D86895D5E632}" type="datetime1">
              <a:rPr lang="fr-FR"/>
              <a:pPr>
                <a:defRPr/>
              </a:pPr>
              <a:t>23/09/2022</a:t>
            </a:fld>
            <a:endParaRPr lang="fr-FR" dirty="0"/>
          </a:p>
        </p:txBody>
      </p:sp>
      <p:sp>
        <p:nvSpPr>
          <p:cNvPr id="6" name="Espace réservé du pied de page 4">
            <a:extLst>
              <a:ext uri="{FF2B5EF4-FFF2-40B4-BE49-F238E27FC236}">
                <a16:creationId xmlns:a16="http://schemas.microsoft.com/office/drawing/2014/main" id="{D7AADE98-D7B5-47A9-A6F5-2A46423AE8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>
            <a:extLst>
              <a:ext uri="{FF2B5EF4-FFF2-40B4-BE49-F238E27FC236}">
                <a16:creationId xmlns:a16="http://schemas.microsoft.com/office/drawing/2014/main" id="{13F736ED-6FA5-43E8-9F3B-B44639505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 lang="fr-FR" sz="1100" kern="120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540675CB-BACD-451D-85C2-068F714F2D7C}" type="slidenum">
              <a:rPr/>
              <a:pPr>
                <a:defRPr/>
              </a:pPr>
              <a:t>‹N°›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8422369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B3AD4E7-51E1-49C2-A216-529944E8B6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8BD208-78AE-442A-894A-0293CA8B83E8}" type="datetime1">
              <a:rPr lang="fr-FR"/>
              <a:pPr>
                <a:defRPr/>
              </a:pPr>
              <a:t>23/09/2022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F2D2E93-1458-418E-8ACE-A9915B5454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029469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50712607-1343-46B0-824B-3C7E6B147BF3}"/>
              </a:ext>
            </a:extLst>
          </p:cNvPr>
          <p:cNvCxnSpPr/>
          <p:nvPr userDrawn="1"/>
        </p:nvCxnSpPr>
        <p:spPr>
          <a:xfrm>
            <a:off x="468313" y="981075"/>
            <a:ext cx="8207375" cy="0"/>
          </a:xfrm>
          <a:prstGeom prst="line">
            <a:avLst/>
          </a:prstGeom>
          <a:ln w="12700" cap="flat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7546" y="115888"/>
            <a:ext cx="8208911" cy="864000"/>
          </a:xfrm>
        </p:spPr>
        <p:txBody>
          <a:bodyPr/>
          <a:lstStyle>
            <a:lvl1pPr algn="l">
              <a:defRPr b="1"/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4038600" cy="4525963"/>
          </a:xfrm>
        </p:spPr>
        <p:txBody>
          <a:bodyPr/>
          <a:lstStyle>
            <a:lvl1pPr>
              <a:buFont typeface="Wingdings" pitchFamily="2" charset="2"/>
              <a:buChar char="§"/>
              <a:defRPr sz="2400"/>
            </a:lvl1pPr>
            <a:lvl2pPr marL="742932" indent="-285744">
              <a:buClrTx/>
              <a:buFont typeface="Calibri" panose="020F0502020204030204" pitchFamily="34" charset="0"/>
              <a:buChar char="‒"/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25963"/>
          </a:xfrm>
        </p:spPr>
        <p:txBody>
          <a:bodyPr/>
          <a:lstStyle>
            <a:lvl1pPr>
              <a:buFont typeface="Wingdings" pitchFamily="2" charset="2"/>
              <a:buChar char="§"/>
              <a:defRPr sz="2400"/>
            </a:lvl1pPr>
            <a:lvl2pPr marL="742932" indent="-285744">
              <a:buClrTx/>
              <a:buFont typeface="Calibri" panose="020F0502020204030204" pitchFamily="34" charset="0"/>
              <a:buChar char="‒"/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6" name="Espace réservé de la date 4">
            <a:extLst>
              <a:ext uri="{FF2B5EF4-FFF2-40B4-BE49-F238E27FC236}">
                <a16:creationId xmlns:a16="http://schemas.microsoft.com/office/drawing/2014/main" id="{A4F8EE2A-01D6-4691-9E67-DA1DCCE0D1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627E3A-43E8-45EE-A0AD-236160E466E0}" type="datetime1">
              <a:rPr lang="fr-FR"/>
              <a:pPr>
                <a:defRPr/>
              </a:pPr>
              <a:t>23/09/2022</a:t>
            </a:fld>
            <a:endParaRPr lang="fr-FR"/>
          </a:p>
        </p:txBody>
      </p:sp>
      <p:sp>
        <p:nvSpPr>
          <p:cNvPr id="7" name="Espace réservé du pied de page 5">
            <a:extLst>
              <a:ext uri="{FF2B5EF4-FFF2-40B4-BE49-F238E27FC236}">
                <a16:creationId xmlns:a16="http://schemas.microsoft.com/office/drawing/2014/main" id="{51EDD30B-DAFE-43B4-87E8-00DC8C6A0A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8" name="Espace réservé du numéro de diapositive 5">
            <a:extLst>
              <a:ext uri="{FF2B5EF4-FFF2-40B4-BE49-F238E27FC236}">
                <a16:creationId xmlns:a16="http://schemas.microsoft.com/office/drawing/2014/main" id="{1476830A-A0CD-499E-AF9A-1EE95DAB20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 lang="fr-FR" sz="1100" kern="120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0331645C-7BCA-42EC-B99F-BE21DC07E4A9}" type="slidenum">
              <a:rPr/>
              <a:pPr>
                <a:defRPr/>
              </a:pPr>
              <a:t>‹N°›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2541716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EE4C2DD2-6288-4DFF-95BD-A71D77243F23}"/>
              </a:ext>
            </a:extLst>
          </p:cNvPr>
          <p:cNvCxnSpPr/>
          <p:nvPr userDrawn="1"/>
        </p:nvCxnSpPr>
        <p:spPr>
          <a:xfrm>
            <a:off x="468313" y="981075"/>
            <a:ext cx="8207375" cy="0"/>
          </a:xfrm>
          <a:prstGeom prst="line">
            <a:avLst/>
          </a:prstGeom>
          <a:ln w="12700" cap="flat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7546" y="115888"/>
            <a:ext cx="8208911" cy="864000"/>
          </a:xfrm>
        </p:spPr>
        <p:txBody>
          <a:bodyPr/>
          <a:lstStyle>
            <a:lvl1pPr algn="l">
              <a:defRPr>
                <a:latin typeface="Cambria" panose="02040503050406030204" pitchFamily="18" charset="0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8" name="Espace réservé de la date 6">
            <a:extLst>
              <a:ext uri="{FF2B5EF4-FFF2-40B4-BE49-F238E27FC236}">
                <a16:creationId xmlns:a16="http://schemas.microsoft.com/office/drawing/2014/main" id="{09388A3D-6C54-4F9D-95CE-09E909DDB5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1CA574-6C6F-49B7-921B-0527581D2E57}" type="datetime1">
              <a:rPr lang="fr-FR"/>
              <a:pPr>
                <a:defRPr/>
              </a:pPr>
              <a:t>23/09/2022</a:t>
            </a:fld>
            <a:endParaRPr lang="fr-FR"/>
          </a:p>
        </p:txBody>
      </p:sp>
      <p:sp>
        <p:nvSpPr>
          <p:cNvPr id="9" name="Espace réservé du pied de page 7">
            <a:extLst>
              <a:ext uri="{FF2B5EF4-FFF2-40B4-BE49-F238E27FC236}">
                <a16:creationId xmlns:a16="http://schemas.microsoft.com/office/drawing/2014/main" id="{9EED84F2-44C3-4C8C-BCEC-A759B9BE34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0" name="Espace réservé du numéro de diapositive 5">
            <a:extLst>
              <a:ext uri="{FF2B5EF4-FFF2-40B4-BE49-F238E27FC236}">
                <a16:creationId xmlns:a16="http://schemas.microsoft.com/office/drawing/2014/main" id="{1B7D7A5E-3BD0-47A8-AE6C-AB4A45C2D8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 lang="fr-FR" sz="1100" kern="120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95EB0F52-FA8E-41CA-BF41-216B3C03E5A1}" type="slidenum">
              <a:rPr/>
              <a:pPr>
                <a:defRPr/>
              </a:pPr>
              <a:t>‹N°›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0034402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Connecteur droit 2">
            <a:extLst>
              <a:ext uri="{FF2B5EF4-FFF2-40B4-BE49-F238E27FC236}">
                <a16:creationId xmlns:a16="http://schemas.microsoft.com/office/drawing/2014/main" id="{75A642E4-4BA5-4609-93C7-4D537AB9E2B2}"/>
              </a:ext>
            </a:extLst>
          </p:cNvPr>
          <p:cNvCxnSpPr/>
          <p:nvPr userDrawn="1"/>
        </p:nvCxnSpPr>
        <p:spPr>
          <a:xfrm>
            <a:off x="468313" y="981075"/>
            <a:ext cx="8207375" cy="0"/>
          </a:xfrm>
          <a:prstGeom prst="line">
            <a:avLst/>
          </a:prstGeom>
          <a:ln w="12700" cap="flat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itre 1"/>
          <p:cNvSpPr>
            <a:spLocks noGrp="1"/>
          </p:cNvSpPr>
          <p:nvPr>
            <p:ph type="title"/>
          </p:nvPr>
        </p:nvSpPr>
        <p:spPr>
          <a:xfrm>
            <a:off x="467546" y="115888"/>
            <a:ext cx="8208911" cy="864000"/>
          </a:xfrm>
        </p:spPr>
        <p:txBody>
          <a:bodyPr/>
          <a:lstStyle>
            <a:lvl1pPr algn="l">
              <a:defRPr sz="2400">
                <a:latin typeface="Cambria" panose="02040503050406030204" pitchFamily="18" charset="0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4" name="Espace réservé de la date 2">
            <a:extLst>
              <a:ext uri="{FF2B5EF4-FFF2-40B4-BE49-F238E27FC236}">
                <a16:creationId xmlns:a16="http://schemas.microsoft.com/office/drawing/2014/main" id="{7F8CABC8-169E-4083-8077-B503D5A446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CAAA48-7E57-48CD-AD46-3727401FCBBE}" type="datetime1">
              <a:rPr lang="fr-FR"/>
              <a:pPr>
                <a:defRPr/>
              </a:pPr>
              <a:t>23/09/2022</a:t>
            </a:fld>
            <a:endParaRPr lang="fr-FR"/>
          </a:p>
        </p:txBody>
      </p:sp>
      <p:sp>
        <p:nvSpPr>
          <p:cNvPr id="5" name="Espace réservé du pied de page 3">
            <a:extLst>
              <a:ext uri="{FF2B5EF4-FFF2-40B4-BE49-F238E27FC236}">
                <a16:creationId xmlns:a16="http://schemas.microsoft.com/office/drawing/2014/main" id="{973DA94E-133D-4CD4-A33F-B78DB3FF01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4D4291C-8AB3-40EC-A9B1-1A0D84593F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 lang="fr-FR" sz="1100" kern="120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F69D7FE7-7A05-48F4-A142-9DEAFE133091}" type="slidenum">
              <a:rPr/>
              <a:pPr>
                <a:defRPr/>
              </a:pPr>
              <a:t>‹N°›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1006215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>
            <a:extLst>
              <a:ext uri="{FF2B5EF4-FFF2-40B4-BE49-F238E27FC236}">
                <a16:creationId xmlns:a16="http://schemas.microsoft.com/office/drawing/2014/main" id="{65D765D2-B04E-463D-B11B-1D12E4EEBA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38C74B-62C1-4335-A39C-3A9CE8993364}" type="datetime1">
              <a:rPr lang="fr-FR"/>
              <a:pPr>
                <a:defRPr/>
              </a:pPr>
              <a:t>23/09/2022</a:t>
            </a:fld>
            <a:endParaRPr lang="fr-FR"/>
          </a:p>
        </p:txBody>
      </p:sp>
      <p:sp>
        <p:nvSpPr>
          <p:cNvPr id="3" name="Espace réservé du pied de page 4">
            <a:extLst>
              <a:ext uri="{FF2B5EF4-FFF2-40B4-BE49-F238E27FC236}">
                <a16:creationId xmlns:a16="http://schemas.microsoft.com/office/drawing/2014/main" id="{09632952-BEAA-4059-9518-A691E1A123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Espace réservé du numéro de diapositive 5">
            <a:extLst>
              <a:ext uri="{FF2B5EF4-FFF2-40B4-BE49-F238E27FC236}">
                <a16:creationId xmlns:a16="http://schemas.microsoft.com/office/drawing/2014/main" id="{5EA662B0-7B02-4004-A6D5-E25442A7A8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B3C3A5-1E35-41B1-A453-234245C3C9ED}" type="slidenum">
              <a:rPr/>
              <a:pPr>
                <a:defRPr/>
              </a:pPr>
              <a:t>‹N°›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0806085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5">
            <a:extLst>
              <a:ext uri="{FF2B5EF4-FFF2-40B4-BE49-F238E27FC236}">
                <a16:creationId xmlns:a16="http://schemas.microsoft.com/office/drawing/2014/main" id="{5E8FBA7C-9FB6-484B-BB9D-745EB2061A36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8388350" y="6381750"/>
            <a:ext cx="295275" cy="322263"/>
          </a:xfrm>
          <a:prstGeom prst="rect">
            <a:avLst/>
          </a:prstGeom>
          <a:solidFill>
            <a:srgbClr val="4F81BD"/>
          </a:solidFill>
          <a:ln>
            <a:noFill/>
          </a:ln>
        </p:spPr>
        <p:txBody>
          <a:bodyPr lIns="0" tIns="0" rIns="0" bIns="0"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defRPr/>
            </a:pPr>
            <a:fld id="{FC3403E7-CE3E-4B64-8135-40A98753CB4E}" type="slidenum">
              <a:rPr lang="fr-FR" altLang="fr-FR" sz="1200" b="1" smtClean="0">
                <a:solidFill>
                  <a:schemeClr val="bg1"/>
                </a:solidFill>
                <a:latin typeface="Calibri" panose="020F0502020204030204" pitchFamily="34" charset="0"/>
              </a:rPr>
              <a:pPr algn="ctr">
                <a:defRPr/>
              </a:pPr>
              <a:t>‹N°›</a:t>
            </a:fld>
            <a:endParaRPr lang="fr-FR" altLang="fr-FR" sz="1200" b="1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>
                <a:latin typeface="Cambria" panose="02040503050406030204" pitchFamily="18" charset="0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e la date 4">
            <a:extLst>
              <a:ext uri="{FF2B5EF4-FFF2-40B4-BE49-F238E27FC236}">
                <a16:creationId xmlns:a16="http://schemas.microsoft.com/office/drawing/2014/main" id="{6F52610C-64C7-4DB7-B929-61A38AF553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BD1908-23AF-48F4-85D8-53349003FD3F}" type="datetime1">
              <a:rPr lang="fr-FR"/>
              <a:pPr>
                <a:defRPr/>
              </a:pPr>
              <a:t>23/09/2022</a:t>
            </a:fld>
            <a:endParaRPr lang="fr-FR"/>
          </a:p>
        </p:txBody>
      </p:sp>
      <p:sp>
        <p:nvSpPr>
          <p:cNvPr id="7" name="Espace réservé du pied de page 5">
            <a:extLst>
              <a:ext uri="{FF2B5EF4-FFF2-40B4-BE49-F238E27FC236}">
                <a16:creationId xmlns:a16="http://schemas.microsoft.com/office/drawing/2014/main" id="{F1FCE5AC-4205-407A-9B10-20FD0BFC9D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015372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pPr lvl="0"/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3">
            <a:extLst>
              <a:ext uri="{FF2B5EF4-FFF2-40B4-BE49-F238E27FC236}">
                <a16:creationId xmlns:a16="http://schemas.microsoft.com/office/drawing/2014/main" id="{B69621EE-F28E-45B5-BC09-50FB43F40B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331496-B128-415D-9108-DAE6A6B2B09C}" type="datetime1">
              <a:rPr lang="fr-FR"/>
              <a:pPr>
                <a:defRPr/>
              </a:pPr>
              <a:t>23/09/2022</a:t>
            </a:fld>
            <a:endParaRPr lang="fr-FR"/>
          </a:p>
        </p:txBody>
      </p:sp>
      <p:sp>
        <p:nvSpPr>
          <p:cNvPr id="6" name="Espace réservé du pied de page 4">
            <a:extLst>
              <a:ext uri="{FF2B5EF4-FFF2-40B4-BE49-F238E27FC236}">
                <a16:creationId xmlns:a16="http://schemas.microsoft.com/office/drawing/2014/main" id="{46E49B1E-04B3-4C88-8499-95B2463CA0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>
            <a:extLst>
              <a:ext uri="{FF2B5EF4-FFF2-40B4-BE49-F238E27FC236}">
                <a16:creationId xmlns:a16="http://schemas.microsoft.com/office/drawing/2014/main" id="{E3CB84CE-F191-4A0D-8A15-98D731DB95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244022-CBF9-4BD3-BAFA-4C3A0C98F1C5}" type="slidenum">
              <a:rPr/>
              <a:pPr>
                <a:defRPr/>
              </a:pPr>
              <a:t>‹N°›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8087740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280C732A-7425-4BA5-BE6D-7EF1EFFC5668}"/>
              </a:ext>
            </a:extLst>
          </p:cNvPr>
          <p:cNvCxnSpPr/>
          <p:nvPr userDrawn="1"/>
        </p:nvCxnSpPr>
        <p:spPr>
          <a:xfrm>
            <a:off x="468313" y="1125538"/>
            <a:ext cx="8207375" cy="0"/>
          </a:xfrm>
          <a:prstGeom prst="line">
            <a:avLst/>
          </a:prstGeom>
          <a:ln w="12700" cap="flat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Cambria" panose="02040503050406030204" pitchFamily="18" charset="0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e la date 3">
            <a:extLst>
              <a:ext uri="{FF2B5EF4-FFF2-40B4-BE49-F238E27FC236}">
                <a16:creationId xmlns:a16="http://schemas.microsoft.com/office/drawing/2014/main" id="{0DF8869D-B9C3-4227-BDF6-D52A51A11B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33F2C1-EA1F-4A7B-B9A0-52DFE4C96529}" type="datetime1">
              <a:rPr lang="fr-FR"/>
              <a:pPr>
                <a:defRPr/>
              </a:pPr>
              <a:t>23/09/2022</a:t>
            </a:fld>
            <a:endParaRPr lang="fr-FR"/>
          </a:p>
        </p:txBody>
      </p:sp>
      <p:sp>
        <p:nvSpPr>
          <p:cNvPr id="6" name="Espace réservé du pied de page 4">
            <a:extLst>
              <a:ext uri="{FF2B5EF4-FFF2-40B4-BE49-F238E27FC236}">
                <a16:creationId xmlns:a16="http://schemas.microsoft.com/office/drawing/2014/main" id="{54032F05-AF67-40B5-AFF3-10C7026127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>
            <a:extLst>
              <a:ext uri="{FF2B5EF4-FFF2-40B4-BE49-F238E27FC236}">
                <a16:creationId xmlns:a16="http://schemas.microsoft.com/office/drawing/2014/main" id="{7419E682-4277-4CDC-93D5-AEBD92C374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 lang="fr-FR" sz="1100" kern="120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5CFFDFCD-593F-43E2-B552-625F92DE305C}" type="slidenum">
              <a:rPr/>
              <a:pPr>
                <a:defRPr/>
              </a:pPr>
              <a:t>‹N°›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1153831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42"/>
            <a:ext cx="2057400" cy="5851525"/>
          </a:xfrm>
        </p:spPr>
        <p:txBody>
          <a:bodyPr vert="eaVert"/>
          <a:lstStyle>
            <a:lvl1pPr>
              <a:defRPr>
                <a:latin typeface="Cambria" panose="02040503050406030204" pitchFamily="18" charset="0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90FB42B-E38A-4DC2-ABDE-E2851BD083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F6D4B2-6F54-47DA-88F0-15B29E25E983}" type="datetime1">
              <a:rPr lang="fr-FR"/>
              <a:pPr>
                <a:defRPr/>
              </a:pPr>
              <a:t>23/09/2022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136BC07-5AB9-4291-BBA0-96AF0E28F2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8DF2587-1D30-4EA8-9241-58C89BD57C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E3A67E-04B3-433A-8503-EA0B0783640E}" type="slidenum">
              <a:rPr/>
              <a:pPr>
                <a:defRPr/>
              </a:pPr>
              <a:t>‹N°›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1984411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9"/>
            <a:ext cx="7772400" cy="1470025"/>
          </a:xfrm>
        </p:spPr>
        <p:txBody>
          <a:bodyPr/>
          <a:lstStyle/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Cliquez pour 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CE3B6B-D866-46DE-B9AF-B6ACD167FDA5}" type="datetime1">
              <a:rPr lang="fr-FR" smtClean="0"/>
              <a:t>23/09/2022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4"/>
            <a:ext cx="2133600" cy="365125"/>
          </a:xfrm>
          <a:prstGeom prst="rect">
            <a:avLst/>
          </a:prstGeom>
        </p:spPr>
        <p:txBody>
          <a:bodyPr anchor="ctr" anchorCtr="0"/>
          <a:lstStyle>
            <a:lvl1pPr algn="r">
              <a:defRPr lang="fr-FR" sz="1100" b="0" kern="1200" smtClean="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fld id="{9CF915FA-F45B-4BAD-9DC8-01A2BC84670C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2948036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7546" y="115888"/>
            <a:ext cx="8208911" cy="864000"/>
          </a:xfrm>
        </p:spPr>
        <p:txBody>
          <a:bodyPr>
            <a:noAutofit/>
          </a:bodyPr>
          <a:lstStyle>
            <a:lvl1pPr algn="l">
              <a:defRPr sz="2400" b="1">
                <a:latin typeface="Cambria" panose="02040503050406030204" pitchFamily="18" charset="0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Aft>
                <a:spcPts val="600"/>
              </a:spcAft>
              <a:buFont typeface="Wingdings" pitchFamily="2" charset="2"/>
              <a:buChar char="§"/>
              <a:defRPr sz="2000"/>
            </a:lvl1pPr>
            <a:lvl2pPr>
              <a:spcAft>
                <a:spcPts val="600"/>
              </a:spcAft>
              <a:defRPr sz="1800"/>
            </a:lvl2pPr>
            <a:lvl3pPr>
              <a:spcAft>
                <a:spcPts val="600"/>
              </a:spcAft>
              <a:defRPr sz="1600"/>
            </a:lvl3pPr>
            <a:lvl4pPr>
              <a:spcAft>
                <a:spcPts val="600"/>
              </a:spcAft>
              <a:defRPr sz="1600"/>
            </a:lvl4pPr>
            <a:lvl5pPr>
              <a:spcAft>
                <a:spcPts val="600"/>
              </a:spcAft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6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B7BEA1-103F-44EB-86EA-1BBA9D8E1489}" type="datetime1">
              <a:rPr lang="fr-FR" smtClean="0"/>
              <a:t>23/09/2022</a:t>
            </a:fld>
            <a:endParaRPr lang="fr-FR" dirty="0"/>
          </a:p>
        </p:txBody>
      </p:sp>
      <p:sp>
        <p:nvSpPr>
          <p:cNvPr id="7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cxnSp>
        <p:nvCxnSpPr>
          <p:cNvPr id="10" name="Connecteur droit 9"/>
          <p:cNvCxnSpPr/>
          <p:nvPr userDrawn="1"/>
        </p:nvCxnSpPr>
        <p:spPr>
          <a:xfrm>
            <a:off x="467544" y="980728"/>
            <a:ext cx="8208912" cy="0"/>
          </a:xfrm>
          <a:prstGeom prst="line">
            <a:avLst/>
          </a:prstGeom>
          <a:ln w="12700" cap="flat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4"/>
            <a:ext cx="2133600" cy="365125"/>
          </a:xfrm>
          <a:prstGeom prst="rect">
            <a:avLst/>
          </a:prstGeom>
        </p:spPr>
        <p:txBody>
          <a:bodyPr anchor="ctr" anchorCtr="0"/>
          <a:lstStyle>
            <a:lvl1pPr algn="r">
              <a:defRPr lang="fr-FR" sz="1100" kern="1200" smtClean="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fld id="{9CF915FA-F45B-4BAD-9DC8-01A2BC84670C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286399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226F6A-DEDB-4C18-9C2B-D5CE7171B1F0}" type="datetime1">
              <a:rPr lang="fr-FR" smtClean="0"/>
              <a:t>23/09/2022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3310062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7546" y="115888"/>
            <a:ext cx="8208911" cy="864000"/>
          </a:xfrm>
        </p:spPr>
        <p:txBody>
          <a:bodyPr/>
          <a:lstStyle>
            <a:lvl1pPr algn="l">
              <a:defRPr b="1"/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4038600" cy="4525963"/>
          </a:xfrm>
        </p:spPr>
        <p:txBody>
          <a:bodyPr/>
          <a:lstStyle>
            <a:lvl1pPr>
              <a:buFont typeface="Wingdings" pitchFamily="2" charset="2"/>
              <a:buChar char="§"/>
              <a:defRPr sz="2400"/>
            </a:lvl1pPr>
            <a:lvl2pPr marL="742932" indent="-285744">
              <a:buClrTx/>
              <a:buFont typeface="Calibri" panose="020F0502020204030204" pitchFamily="34" charset="0"/>
              <a:buChar char="‒"/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25963"/>
          </a:xfrm>
        </p:spPr>
        <p:txBody>
          <a:bodyPr/>
          <a:lstStyle>
            <a:lvl1pPr>
              <a:buFont typeface="Wingdings" pitchFamily="2" charset="2"/>
              <a:buChar char="§"/>
              <a:defRPr sz="2400"/>
            </a:lvl1pPr>
            <a:lvl2pPr marL="742932" indent="-285744">
              <a:buClrTx/>
              <a:buFont typeface="Calibri" panose="020F0502020204030204" pitchFamily="34" charset="0"/>
              <a:buChar char="‒"/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7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2CBA45-A08E-4CFC-8A03-F393F8E27118}" type="datetime1">
              <a:rPr lang="fr-FR" smtClean="0"/>
              <a:t>23/09/2022</a:t>
            </a:fld>
            <a:endParaRPr lang="fr-FR"/>
          </a:p>
        </p:txBody>
      </p:sp>
      <p:sp>
        <p:nvSpPr>
          <p:cNvPr id="8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467544" y="980728"/>
            <a:ext cx="8208912" cy="0"/>
          </a:xfrm>
          <a:prstGeom prst="line">
            <a:avLst/>
          </a:prstGeom>
          <a:ln w="12700" cap="flat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4"/>
            <a:ext cx="2133600" cy="365125"/>
          </a:xfrm>
        </p:spPr>
        <p:txBody>
          <a:bodyPr anchor="ctr" anchorCtr="0"/>
          <a:lstStyle>
            <a:lvl1pPr algn="r">
              <a:defRPr lang="fr-FR" sz="1100" kern="1200" smtClean="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fld id="{9CF915FA-F45B-4BAD-9DC8-01A2BC84670C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3162203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7546" y="115888"/>
            <a:ext cx="8208911" cy="864000"/>
          </a:xfrm>
        </p:spPr>
        <p:txBody>
          <a:bodyPr/>
          <a:lstStyle>
            <a:lvl1pPr algn="l">
              <a:defRPr>
                <a:latin typeface="Cambria" panose="02040503050406030204" pitchFamily="18" charset="0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9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633131-CBF8-45C4-9A0C-615CB0BAE39B}" type="datetime1">
              <a:rPr lang="fr-FR" smtClean="0"/>
              <a:t>23/09/2022</a:t>
            </a:fld>
            <a:endParaRPr lang="fr-FR"/>
          </a:p>
        </p:txBody>
      </p:sp>
      <p:sp>
        <p:nvSpPr>
          <p:cNvPr id="10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cxnSp>
        <p:nvCxnSpPr>
          <p:cNvPr id="11" name="Connecteur droit 10"/>
          <p:cNvCxnSpPr/>
          <p:nvPr userDrawn="1"/>
        </p:nvCxnSpPr>
        <p:spPr>
          <a:xfrm>
            <a:off x="467544" y="980728"/>
            <a:ext cx="8208912" cy="0"/>
          </a:xfrm>
          <a:prstGeom prst="line">
            <a:avLst/>
          </a:prstGeom>
          <a:ln w="12700" cap="flat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4"/>
            <a:ext cx="2133600" cy="365125"/>
          </a:xfrm>
        </p:spPr>
        <p:txBody>
          <a:bodyPr anchor="ctr" anchorCtr="0"/>
          <a:lstStyle>
            <a:lvl1pPr algn="r">
              <a:defRPr lang="fr-FR" sz="1100" kern="1200" smtClean="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fld id="{9CF915FA-F45B-4BAD-9DC8-01A2BC84670C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9262151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5F04C4-2464-4401-B208-DC78C6995831}" type="datetime1">
              <a:rPr lang="fr-FR" smtClean="0"/>
              <a:t>23/09/2022</a:t>
            </a:fld>
            <a:endParaRPr lang="fr-FR"/>
          </a:p>
        </p:txBody>
      </p:sp>
      <p:sp>
        <p:nvSpPr>
          <p:cNvPr id="6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4"/>
            <a:ext cx="2133600" cy="365125"/>
          </a:xfrm>
        </p:spPr>
        <p:txBody>
          <a:bodyPr anchor="ctr" anchorCtr="0"/>
          <a:lstStyle>
            <a:lvl1pPr algn="r">
              <a:defRPr lang="fr-FR" sz="1100" kern="1200" smtClean="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fld id="{9CF915FA-F45B-4BAD-9DC8-01A2BC84670C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BFF123F2-11EE-41E9-BFA5-72A82DFF5C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6" y="115888"/>
            <a:ext cx="8208911" cy="864000"/>
          </a:xfrm>
        </p:spPr>
        <p:txBody>
          <a:bodyPr/>
          <a:lstStyle>
            <a:lvl1pPr algn="l">
              <a:defRPr sz="2400">
                <a:latin typeface="Cambria" panose="02040503050406030204" pitchFamily="18" charset="0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FF458E75-8A23-4C7C-B67E-6A9E8A482D20}"/>
              </a:ext>
            </a:extLst>
          </p:cNvPr>
          <p:cNvCxnSpPr/>
          <p:nvPr userDrawn="1"/>
        </p:nvCxnSpPr>
        <p:spPr>
          <a:xfrm>
            <a:off x="467544" y="980728"/>
            <a:ext cx="8208912" cy="0"/>
          </a:xfrm>
          <a:prstGeom prst="line">
            <a:avLst/>
          </a:prstGeom>
          <a:ln w="12700" cap="flat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0014080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2310C0-8C86-4165-8361-D26EDEDDE70A}" type="datetime1">
              <a:rPr lang="fr-FR" smtClean="0"/>
              <a:t>23/09/2022</a:t>
            </a:fld>
            <a:endParaRPr lang="fr-FR"/>
          </a:p>
        </p:txBody>
      </p:sp>
      <p:sp>
        <p:nvSpPr>
          <p:cNvPr id="4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4"/>
            <a:ext cx="2133600" cy="365125"/>
          </a:xfrm>
        </p:spPr>
        <p:txBody>
          <a:bodyPr anchor="ctr" anchorCtr="0"/>
          <a:lstStyle>
            <a:lvl1pPr algn="r">
              <a:defRPr lang="fr-FR" sz="1100" kern="1200" smtClean="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fld id="{9CF915FA-F45B-4BAD-9DC8-01A2BC84670C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5756767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5"/>
          <p:cNvSpPr txBox="1">
            <a:spLocks noChangeArrowheads="1"/>
          </p:cNvSpPr>
          <p:nvPr userDrawn="1"/>
        </p:nvSpPr>
        <p:spPr bwMode="auto">
          <a:xfrm>
            <a:off x="8388350" y="6381754"/>
            <a:ext cx="295275" cy="322263"/>
          </a:xfrm>
          <a:prstGeom prst="rect">
            <a:avLst/>
          </a:prstGeom>
          <a:solidFill>
            <a:srgbClr val="4F81BD"/>
          </a:solidFill>
          <a:ln w="9525">
            <a:noFill/>
            <a:miter lim="800000"/>
            <a:headEnd/>
            <a:tailEnd/>
          </a:ln>
        </p:spPr>
        <p:txBody>
          <a:bodyPr lIns="0" tIns="0" rIns="0" bIns="0" anchor="b"/>
          <a:lstStyle/>
          <a:p>
            <a:pPr algn="ctr">
              <a:defRPr/>
            </a:pPr>
            <a:fld id="{A96810BF-C9D9-4E07-AC0D-CA815CCAA224}" type="slidenum">
              <a:rPr lang="fr-FR" sz="1200" b="1">
                <a:solidFill>
                  <a:schemeClr val="bg1"/>
                </a:solidFill>
                <a:latin typeface="+mn-lt"/>
                <a:cs typeface="+mn-cs"/>
              </a:rPr>
              <a:pPr algn="ctr">
                <a:defRPr/>
              </a:pPr>
              <a:t>‹N°›</a:t>
            </a:fld>
            <a:endParaRPr lang="fr-FR" sz="12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>
                <a:latin typeface="Cambria" panose="02040503050406030204" pitchFamily="18" charset="0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47E9EC-3F09-470B-9E42-E4EAA162EC5B}" type="datetime1">
              <a:rPr lang="fr-FR" smtClean="0"/>
              <a:t>23/09/2022</a:t>
            </a:fld>
            <a:endParaRPr lang="fr-FR"/>
          </a:p>
        </p:txBody>
      </p:sp>
      <p:sp>
        <p:nvSpPr>
          <p:cNvPr id="7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6454832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pPr lvl="0"/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50D19D-9AA3-49EE-93D3-B3459D9D93F6}" type="datetime1">
              <a:rPr lang="fr-FR" smtClean="0"/>
              <a:t>23/09/2022</a:t>
            </a:fld>
            <a:endParaRPr lang="fr-FR"/>
          </a:p>
        </p:txBody>
      </p:sp>
      <p:sp>
        <p:nvSpPr>
          <p:cNvPr id="7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8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4"/>
            <a:ext cx="2133600" cy="365125"/>
          </a:xfrm>
        </p:spPr>
        <p:txBody>
          <a:bodyPr anchor="ctr" anchorCtr="0"/>
          <a:lstStyle>
            <a:lvl1pPr algn="r">
              <a:defRPr lang="fr-FR" sz="1100" kern="1200" smtClean="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fld id="{9CF915FA-F45B-4BAD-9DC8-01A2BC84670C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0749090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Cambria" panose="02040503050406030204" pitchFamily="18" charset="0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F2464B-2F08-4A9F-BCA4-38E1CDF31834}" type="datetime1">
              <a:rPr lang="fr-FR" smtClean="0"/>
              <a:t>23/09/2022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cxnSp>
        <p:nvCxnSpPr>
          <p:cNvPr id="7" name="Connecteur droit 6"/>
          <p:cNvCxnSpPr/>
          <p:nvPr userDrawn="1"/>
        </p:nvCxnSpPr>
        <p:spPr>
          <a:xfrm>
            <a:off x="467544" y="1125315"/>
            <a:ext cx="8208912" cy="0"/>
          </a:xfrm>
          <a:prstGeom prst="line">
            <a:avLst/>
          </a:prstGeom>
          <a:ln w="12700" cap="flat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4"/>
            <a:ext cx="2133600" cy="365125"/>
          </a:xfrm>
        </p:spPr>
        <p:txBody>
          <a:bodyPr anchor="ctr" anchorCtr="0"/>
          <a:lstStyle>
            <a:lvl1pPr algn="r">
              <a:defRPr lang="fr-FR" sz="1100" kern="1200" smtClean="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fld id="{9CF915FA-F45B-4BAD-9DC8-01A2BC84670C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9490028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42"/>
            <a:ext cx="2057400" cy="5851525"/>
          </a:xfrm>
        </p:spPr>
        <p:txBody>
          <a:bodyPr vert="eaVert"/>
          <a:lstStyle>
            <a:lvl1pPr>
              <a:defRPr>
                <a:latin typeface="Cambria" panose="02040503050406030204" pitchFamily="18" charset="0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BBD1BA-6049-4A96-AC69-381461DB6AE6}" type="datetime1">
              <a:rPr lang="fr-FR" smtClean="0"/>
              <a:t>23/09/2022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8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4"/>
            <a:ext cx="2133600" cy="365125"/>
          </a:xfrm>
        </p:spPr>
        <p:txBody>
          <a:bodyPr anchor="ctr" anchorCtr="0"/>
          <a:lstStyle>
            <a:lvl1pPr algn="r">
              <a:defRPr lang="fr-FR" sz="1100" kern="1200" smtClean="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fld id="{9CF915FA-F45B-4BAD-9DC8-01A2BC84670C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3928583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9"/>
            <a:ext cx="7772400" cy="1470025"/>
          </a:xfrm>
        </p:spPr>
        <p:txBody>
          <a:bodyPr/>
          <a:lstStyle/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Cliquez pour modifier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B0C1F7E-94D6-A306-B25A-E9F2A14A6A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CE0A7C-F559-41CE-A4DC-E7CDB756661B}" type="datetime1">
              <a:rPr lang="fr-FR"/>
              <a:pPr>
                <a:defRPr/>
              </a:pPr>
              <a:t>23/09/2022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4F92E3D-6F87-6397-8D6F-C0628869C9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4C87628-D8F4-63E4-B354-1E2E45C422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 lang="fr-FR" sz="1100" b="0" kern="120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10F503EA-8806-440D-BE9F-42FFEE098D54}" type="slidenum">
              <a:rPr/>
              <a:pPr>
                <a:defRPr/>
              </a:pPr>
              <a:t>‹N°›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97042593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FCCB1098-9959-F880-0FA2-79C2846D96B0}"/>
              </a:ext>
            </a:extLst>
          </p:cNvPr>
          <p:cNvCxnSpPr/>
          <p:nvPr userDrawn="1"/>
        </p:nvCxnSpPr>
        <p:spPr>
          <a:xfrm>
            <a:off x="468313" y="981075"/>
            <a:ext cx="8207375" cy="0"/>
          </a:xfrm>
          <a:prstGeom prst="line">
            <a:avLst/>
          </a:prstGeom>
          <a:ln w="12700" cap="flat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7546" y="115888"/>
            <a:ext cx="8208911" cy="864000"/>
          </a:xfrm>
        </p:spPr>
        <p:txBody>
          <a:bodyPr>
            <a:noAutofit/>
          </a:bodyPr>
          <a:lstStyle>
            <a:lvl1pPr algn="l">
              <a:defRPr sz="2400" b="1">
                <a:latin typeface="Cambria" panose="02040503050406030204" pitchFamily="18" charset="0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Aft>
                <a:spcPts val="600"/>
              </a:spcAft>
              <a:buFont typeface="Wingdings" pitchFamily="2" charset="2"/>
              <a:buChar char="§"/>
              <a:defRPr sz="2000"/>
            </a:lvl1pPr>
            <a:lvl2pPr>
              <a:spcAft>
                <a:spcPts val="600"/>
              </a:spcAft>
              <a:defRPr sz="1800"/>
            </a:lvl2pPr>
            <a:lvl3pPr>
              <a:spcAft>
                <a:spcPts val="600"/>
              </a:spcAft>
              <a:defRPr sz="1600"/>
            </a:lvl3pPr>
            <a:lvl4pPr>
              <a:spcAft>
                <a:spcPts val="600"/>
              </a:spcAft>
              <a:defRPr sz="1600"/>
            </a:lvl4pPr>
            <a:lvl5pPr>
              <a:spcAft>
                <a:spcPts val="600"/>
              </a:spcAft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e la date 3">
            <a:extLst>
              <a:ext uri="{FF2B5EF4-FFF2-40B4-BE49-F238E27FC236}">
                <a16:creationId xmlns:a16="http://schemas.microsoft.com/office/drawing/2014/main" id="{1EBAE49D-E803-FA83-2692-3629246A26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C25EBE-CB2F-4959-8005-ADEB671D2E15}" type="datetime1">
              <a:rPr lang="fr-FR"/>
              <a:pPr>
                <a:defRPr/>
              </a:pPr>
              <a:t>23/09/2022</a:t>
            </a:fld>
            <a:endParaRPr lang="fr-FR" dirty="0"/>
          </a:p>
        </p:txBody>
      </p:sp>
      <p:sp>
        <p:nvSpPr>
          <p:cNvPr id="6" name="Espace réservé du pied de page 4">
            <a:extLst>
              <a:ext uri="{FF2B5EF4-FFF2-40B4-BE49-F238E27FC236}">
                <a16:creationId xmlns:a16="http://schemas.microsoft.com/office/drawing/2014/main" id="{ED0C789A-AC62-D0BA-25AF-3D4E270EDD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>
            <a:extLst>
              <a:ext uri="{FF2B5EF4-FFF2-40B4-BE49-F238E27FC236}">
                <a16:creationId xmlns:a16="http://schemas.microsoft.com/office/drawing/2014/main" id="{224F9C66-FCF7-6B8B-80A3-41ABD59CC5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 lang="fr-FR" sz="1100" kern="120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DF0DB80D-0ACB-42F2-8D96-9B07103FA388}" type="slidenum">
              <a:rPr/>
              <a:pPr>
                <a:defRPr/>
              </a:pPr>
              <a:t>‹N°›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33313865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E51E68B-9563-BB91-6D87-F51F25597A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9ED7EF-AAF4-4619-AC47-41EFBB1EC8D6}" type="datetime1">
              <a:rPr lang="fr-FR"/>
              <a:pPr>
                <a:defRPr/>
              </a:pPr>
              <a:t>23/09/2022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2C502D9-D5AA-74F2-7C55-A9235B037C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8554665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D62AFD33-82F3-1167-C10D-F2F236E8C96E}"/>
              </a:ext>
            </a:extLst>
          </p:cNvPr>
          <p:cNvCxnSpPr/>
          <p:nvPr userDrawn="1"/>
        </p:nvCxnSpPr>
        <p:spPr>
          <a:xfrm>
            <a:off x="468313" y="981075"/>
            <a:ext cx="8207375" cy="0"/>
          </a:xfrm>
          <a:prstGeom prst="line">
            <a:avLst/>
          </a:prstGeom>
          <a:ln w="12700" cap="flat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7546" y="115888"/>
            <a:ext cx="8208911" cy="864000"/>
          </a:xfrm>
        </p:spPr>
        <p:txBody>
          <a:bodyPr/>
          <a:lstStyle>
            <a:lvl1pPr algn="l">
              <a:defRPr b="1"/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4038600" cy="4525963"/>
          </a:xfrm>
        </p:spPr>
        <p:txBody>
          <a:bodyPr/>
          <a:lstStyle>
            <a:lvl1pPr>
              <a:buFont typeface="Wingdings" pitchFamily="2" charset="2"/>
              <a:buChar char="§"/>
              <a:defRPr sz="2400"/>
            </a:lvl1pPr>
            <a:lvl2pPr marL="742932" indent="-285744">
              <a:buClrTx/>
              <a:buFont typeface="Calibri" panose="020F0502020204030204" pitchFamily="34" charset="0"/>
              <a:buChar char="‒"/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25963"/>
          </a:xfrm>
        </p:spPr>
        <p:txBody>
          <a:bodyPr/>
          <a:lstStyle>
            <a:lvl1pPr>
              <a:buFont typeface="Wingdings" pitchFamily="2" charset="2"/>
              <a:buChar char="§"/>
              <a:defRPr sz="2400"/>
            </a:lvl1pPr>
            <a:lvl2pPr marL="742932" indent="-285744">
              <a:buClrTx/>
              <a:buFont typeface="Calibri" panose="020F0502020204030204" pitchFamily="34" charset="0"/>
              <a:buChar char="‒"/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6" name="Espace réservé de la date 4">
            <a:extLst>
              <a:ext uri="{FF2B5EF4-FFF2-40B4-BE49-F238E27FC236}">
                <a16:creationId xmlns:a16="http://schemas.microsoft.com/office/drawing/2014/main" id="{F0C80A24-8811-7E29-D201-A7CDA0E011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B772BD-C8C0-4F73-A6C1-9F8DE7EE1488}" type="datetime1">
              <a:rPr lang="fr-FR"/>
              <a:pPr>
                <a:defRPr/>
              </a:pPr>
              <a:t>23/09/2022</a:t>
            </a:fld>
            <a:endParaRPr lang="fr-FR"/>
          </a:p>
        </p:txBody>
      </p:sp>
      <p:sp>
        <p:nvSpPr>
          <p:cNvPr id="7" name="Espace réservé du pied de page 5">
            <a:extLst>
              <a:ext uri="{FF2B5EF4-FFF2-40B4-BE49-F238E27FC236}">
                <a16:creationId xmlns:a16="http://schemas.microsoft.com/office/drawing/2014/main" id="{C790193A-BF0D-3B09-B1BF-5B5B29B2D5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8" name="Espace réservé du numéro de diapositive 5">
            <a:extLst>
              <a:ext uri="{FF2B5EF4-FFF2-40B4-BE49-F238E27FC236}">
                <a16:creationId xmlns:a16="http://schemas.microsoft.com/office/drawing/2014/main" id="{78C58E3B-7C93-08AE-BCC5-2406729AB0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 lang="fr-FR" sz="1100" kern="120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B854FDA7-D5CC-4C3E-A3B2-2C409A0BE92D}" type="slidenum">
              <a:rPr/>
              <a:pPr>
                <a:defRPr/>
              </a:pPr>
              <a:t>‹N°›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32322216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7D253020-55E6-FC77-487C-ABC36E52EEF8}"/>
              </a:ext>
            </a:extLst>
          </p:cNvPr>
          <p:cNvCxnSpPr/>
          <p:nvPr userDrawn="1"/>
        </p:nvCxnSpPr>
        <p:spPr>
          <a:xfrm>
            <a:off x="468313" y="981075"/>
            <a:ext cx="8207375" cy="0"/>
          </a:xfrm>
          <a:prstGeom prst="line">
            <a:avLst/>
          </a:prstGeom>
          <a:ln w="12700" cap="flat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7546" y="115888"/>
            <a:ext cx="8208911" cy="864000"/>
          </a:xfrm>
        </p:spPr>
        <p:txBody>
          <a:bodyPr/>
          <a:lstStyle>
            <a:lvl1pPr algn="l">
              <a:defRPr>
                <a:latin typeface="Cambria" panose="02040503050406030204" pitchFamily="18" charset="0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8" name="Espace réservé de la date 6">
            <a:extLst>
              <a:ext uri="{FF2B5EF4-FFF2-40B4-BE49-F238E27FC236}">
                <a16:creationId xmlns:a16="http://schemas.microsoft.com/office/drawing/2014/main" id="{B3A5F764-E1C6-F59B-A5B2-4ACABD5BBD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D11C80-C39C-4BC4-86D7-7AD4CA7E6A2D}" type="datetime1">
              <a:rPr lang="fr-FR"/>
              <a:pPr>
                <a:defRPr/>
              </a:pPr>
              <a:t>23/09/2022</a:t>
            </a:fld>
            <a:endParaRPr lang="fr-FR"/>
          </a:p>
        </p:txBody>
      </p:sp>
      <p:sp>
        <p:nvSpPr>
          <p:cNvPr id="9" name="Espace réservé du pied de page 7">
            <a:extLst>
              <a:ext uri="{FF2B5EF4-FFF2-40B4-BE49-F238E27FC236}">
                <a16:creationId xmlns:a16="http://schemas.microsoft.com/office/drawing/2014/main" id="{34D64DDA-BDA0-9D19-47D2-4D40D079EC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0" name="Espace réservé du numéro de diapositive 5">
            <a:extLst>
              <a:ext uri="{FF2B5EF4-FFF2-40B4-BE49-F238E27FC236}">
                <a16:creationId xmlns:a16="http://schemas.microsoft.com/office/drawing/2014/main" id="{53A3FD8D-96FC-173B-7F51-27449BFCF5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 lang="fr-FR" sz="1100" kern="120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A7697E3A-1562-4B4D-B65F-BD3C9C12074F}" type="slidenum">
              <a:rPr/>
              <a:pPr>
                <a:defRPr/>
              </a:pPr>
              <a:t>‹N°›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83626338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Connecteur droit 2">
            <a:extLst>
              <a:ext uri="{FF2B5EF4-FFF2-40B4-BE49-F238E27FC236}">
                <a16:creationId xmlns:a16="http://schemas.microsoft.com/office/drawing/2014/main" id="{615EC242-EE05-147E-9A72-E7D457D63BEE}"/>
              </a:ext>
            </a:extLst>
          </p:cNvPr>
          <p:cNvCxnSpPr/>
          <p:nvPr userDrawn="1"/>
        </p:nvCxnSpPr>
        <p:spPr>
          <a:xfrm>
            <a:off x="468313" y="981075"/>
            <a:ext cx="8207375" cy="0"/>
          </a:xfrm>
          <a:prstGeom prst="line">
            <a:avLst/>
          </a:prstGeom>
          <a:ln w="12700" cap="flat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itre 1"/>
          <p:cNvSpPr>
            <a:spLocks noGrp="1"/>
          </p:cNvSpPr>
          <p:nvPr>
            <p:ph type="title"/>
          </p:nvPr>
        </p:nvSpPr>
        <p:spPr>
          <a:xfrm>
            <a:off x="467546" y="115888"/>
            <a:ext cx="8208911" cy="864000"/>
          </a:xfrm>
        </p:spPr>
        <p:txBody>
          <a:bodyPr/>
          <a:lstStyle>
            <a:lvl1pPr algn="l">
              <a:defRPr sz="2400">
                <a:latin typeface="Cambria" panose="02040503050406030204" pitchFamily="18" charset="0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4" name="Espace réservé de la date 2">
            <a:extLst>
              <a:ext uri="{FF2B5EF4-FFF2-40B4-BE49-F238E27FC236}">
                <a16:creationId xmlns:a16="http://schemas.microsoft.com/office/drawing/2014/main" id="{0C4C4E05-AFD9-E8FF-8BE8-01B0947B48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193178-1751-4D6F-AF6F-D6D9F944069E}" type="datetime1">
              <a:rPr lang="fr-FR"/>
              <a:pPr>
                <a:defRPr/>
              </a:pPr>
              <a:t>23/09/2022</a:t>
            </a:fld>
            <a:endParaRPr lang="fr-FR"/>
          </a:p>
        </p:txBody>
      </p:sp>
      <p:sp>
        <p:nvSpPr>
          <p:cNvPr id="5" name="Espace réservé du pied de page 3">
            <a:extLst>
              <a:ext uri="{FF2B5EF4-FFF2-40B4-BE49-F238E27FC236}">
                <a16:creationId xmlns:a16="http://schemas.microsoft.com/office/drawing/2014/main" id="{A912913B-E880-DB2A-221B-7D352AA462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8A8A8FF-EB90-FF41-367D-1CF5E4AA63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 lang="fr-FR" sz="1100" kern="120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338531BF-45D0-4132-A8BD-6A26F3499BA4}" type="slidenum">
              <a:rPr/>
              <a:pPr>
                <a:defRPr/>
              </a:pPr>
              <a:t>‹N°›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96396755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>
            <a:extLst>
              <a:ext uri="{FF2B5EF4-FFF2-40B4-BE49-F238E27FC236}">
                <a16:creationId xmlns:a16="http://schemas.microsoft.com/office/drawing/2014/main" id="{9D05E1FD-4B52-3525-5EF7-590DBF512F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7CF067-A860-4F52-AD63-4F7619CBF0AD}" type="datetime1">
              <a:rPr lang="fr-FR"/>
              <a:pPr>
                <a:defRPr/>
              </a:pPr>
              <a:t>23/09/2022</a:t>
            </a:fld>
            <a:endParaRPr lang="fr-FR"/>
          </a:p>
        </p:txBody>
      </p:sp>
      <p:sp>
        <p:nvSpPr>
          <p:cNvPr id="3" name="Espace réservé du pied de page 4">
            <a:extLst>
              <a:ext uri="{FF2B5EF4-FFF2-40B4-BE49-F238E27FC236}">
                <a16:creationId xmlns:a16="http://schemas.microsoft.com/office/drawing/2014/main" id="{F4ABBEC6-F542-D32C-64E1-0973D4D0A6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Espace réservé du numéro de diapositive 5">
            <a:extLst>
              <a:ext uri="{FF2B5EF4-FFF2-40B4-BE49-F238E27FC236}">
                <a16:creationId xmlns:a16="http://schemas.microsoft.com/office/drawing/2014/main" id="{0C0B776E-4538-3E33-D5CD-DE97B82D74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3F0DF0-807D-446D-A15B-92A94F9A8A64}" type="slidenum">
              <a:rPr/>
              <a:pPr>
                <a:defRPr/>
              </a:pPr>
              <a:t>‹N°›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74539316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5">
            <a:extLst>
              <a:ext uri="{FF2B5EF4-FFF2-40B4-BE49-F238E27FC236}">
                <a16:creationId xmlns:a16="http://schemas.microsoft.com/office/drawing/2014/main" id="{B0F19998-74C4-BF29-96D5-E9859F94AD28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8388350" y="6381750"/>
            <a:ext cx="295275" cy="322263"/>
          </a:xfrm>
          <a:prstGeom prst="rect">
            <a:avLst/>
          </a:prstGeom>
          <a:solidFill>
            <a:srgbClr val="4F81BD"/>
          </a:solidFill>
          <a:ln>
            <a:noFill/>
          </a:ln>
        </p:spPr>
        <p:txBody>
          <a:bodyPr lIns="0" tIns="0" rIns="0" bIns="0"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defRPr/>
            </a:pPr>
            <a:fld id="{C1F098F4-AD0D-45A2-832A-5B86A7DFBE73}" type="slidenum">
              <a:rPr lang="fr-FR" altLang="fr-FR" sz="1200" b="1" smtClean="0">
                <a:solidFill>
                  <a:schemeClr val="bg1"/>
                </a:solidFill>
                <a:latin typeface="Calibri" panose="020F0502020204030204" pitchFamily="34" charset="0"/>
              </a:rPr>
              <a:pPr algn="ctr">
                <a:defRPr/>
              </a:pPr>
              <a:t>‹N°›</a:t>
            </a:fld>
            <a:endParaRPr lang="fr-FR" altLang="fr-FR" sz="1200" b="1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>
                <a:latin typeface="Cambria" panose="02040503050406030204" pitchFamily="18" charset="0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e la date 4">
            <a:extLst>
              <a:ext uri="{FF2B5EF4-FFF2-40B4-BE49-F238E27FC236}">
                <a16:creationId xmlns:a16="http://schemas.microsoft.com/office/drawing/2014/main" id="{EA1A4E55-5EBA-A0F4-9047-443EFFECAA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89F0D1-722E-40B0-8F1B-E7F3A7638EF3}" type="datetime1">
              <a:rPr lang="fr-FR"/>
              <a:pPr>
                <a:defRPr/>
              </a:pPr>
              <a:t>23/09/2022</a:t>
            </a:fld>
            <a:endParaRPr lang="fr-FR"/>
          </a:p>
        </p:txBody>
      </p:sp>
      <p:sp>
        <p:nvSpPr>
          <p:cNvPr id="7" name="Espace réservé du pied de page 5">
            <a:extLst>
              <a:ext uri="{FF2B5EF4-FFF2-40B4-BE49-F238E27FC236}">
                <a16:creationId xmlns:a16="http://schemas.microsoft.com/office/drawing/2014/main" id="{8F3F52AC-92CE-591E-27D2-1B6D2B1ABE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909041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pPr lvl="0"/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3">
            <a:extLst>
              <a:ext uri="{FF2B5EF4-FFF2-40B4-BE49-F238E27FC236}">
                <a16:creationId xmlns:a16="http://schemas.microsoft.com/office/drawing/2014/main" id="{40B0AA7E-03C6-C924-EEA9-BD8011468A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816327-85F5-4506-BEF7-181DE972569B}" type="datetime1">
              <a:rPr lang="fr-FR"/>
              <a:pPr>
                <a:defRPr/>
              </a:pPr>
              <a:t>23/09/2022</a:t>
            </a:fld>
            <a:endParaRPr lang="fr-FR"/>
          </a:p>
        </p:txBody>
      </p:sp>
      <p:sp>
        <p:nvSpPr>
          <p:cNvPr id="6" name="Espace réservé du pied de page 4">
            <a:extLst>
              <a:ext uri="{FF2B5EF4-FFF2-40B4-BE49-F238E27FC236}">
                <a16:creationId xmlns:a16="http://schemas.microsoft.com/office/drawing/2014/main" id="{6065A699-E3CD-9DA5-2BC3-0388D0A0A2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>
            <a:extLst>
              <a:ext uri="{FF2B5EF4-FFF2-40B4-BE49-F238E27FC236}">
                <a16:creationId xmlns:a16="http://schemas.microsoft.com/office/drawing/2014/main" id="{D48F9EE4-7BF3-3FCC-FFFF-CEC95D5B37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382E32-BC1B-4E73-989B-A9243CFFF203}" type="slidenum">
              <a:rPr/>
              <a:pPr>
                <a:defRPr/>
              </a:pPr>
              <a:t>‹N°›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61595551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00E80C21-F50A-F219-C65A-FECD1A39BE5D}"/>
              </a:ext>
            </a:extLst>
          </p:cNvPr>
          <p:cNvCxnSpPr/>
          <p:nvPr userDrawn="1"/>
        </p:nvCxnSpPr>
        <p:spPr>
          <a:xfrm>
            <a:off x="468313" y="1125538"/>
            <a:ext cx="8207375" cy="0"/>
          </a:xfrm>
          <a:prstGeom prst="line">
            <a:avLst/>
          </a:prstGeom>
          <a:ln w="12700" cap="flat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Cambria" panose="02040503050406030204" pitchFamily="18" charset="0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e la date 3">
            <a:extLst>
              <a:ext uri="{FF2B5EF4-FFF2-40B4-BE49-F238E27FC236}">
                <a16:creationId xmlns:a16="http://schemas.microsoft.com/office/drawing/2014/main" id="{489D7AE1-6E67-2359-28EE-1450568676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EE6499-7137-47D3-B854-539BCFA275C4}" type="datetime1">
              <a:rPr lang="fr-FR"/>
              <a:pPr>
                <a:defRPr/>
              </a:pPr>
              <a:t>23/09/2022</a:t>
            </a:fld>
            <a:endParaRPr lang="fr-FR"/>
          </a:p>
        </p:txBody>
      </p:sp>
      <p:sp>
        <p:nvSpPr>
          <p:cNvPr id="6" name="Espace réservé du pied de page 4">
            <a:extLst>
              <a:ext uri="{FF2B5EF4-FFF2-40B4-BE49-F238E27FC236}">
                <a16:creationId xmlns:a16="http://schemas.microsoft.com/office/drawing/2014/main" id="{837C41B4-13DC-5427-6DC5-C1E0C079B2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>
            <a:extLst>
              <a:ext uri="{FF2B5EF4-FFF2-40B4-BE49-F238E27FC236}">
                <a16:creationId xmlns:a16="http://schemas.microsoft.com/office/drawing/2014/main" id="{CDDB4113-CC39-25FB-FB91-BA0899F6A0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 lang="fr-FR" sz="1100" kern="120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930CF169-7AEB-49A4-AB2E-8A832F79D8EE}" type="slidenum">
              <a:rPr/>
              <a:pPr>
                <a:defRPr/>
              </a:pPr>
              <a:t>‹N°›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00414014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42"/>
            <a:ext cx="2057400" cy="5851525"/>
          </a:xfrm>
        </p:spPr>
        <p:txBody>
          <a:bodyPr vert="eaVert"/>
          <a:lstStyle>
            <a:lvl1pPr>
              <a:defRPr>
                <a:latin typeface="Cambria" panose="02040503050406030204" pitchFamily="18" charset="0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B98FEC8-8A8D-5B42-35B5-08D253E200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4C50AC-EB20-441E-91A3-1C9388EA1AF4}" type="datetime1">
              <a:rPr lang="fr-FR"/>
              <a:pPr>
                <a:defRPr/>
              </a:pPr>
              <a:t>23/09/2022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D00C0EE-4E85-668C-A5D3-2AA6D81C03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4158412-802D-3EAF-5CB1-7EB8B5CC40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6BB005-A6D0-48F9-9A63-9672C02248ED}" type="slidenum">
              <a:rPr/>
              <a:pPr>
                <a:defRPr/>
              </a:pPr>
              <a:t>‹N°›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8666709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Espace réservé du titre 1">
            <a:extLst>
              <a:ext uri="{FF2B5EF4-FFF2-40B4-BE49-F238E27FC236}">
                <a16:creationId xmlns:a16="http://schemas.microsoft.com/office/drawing/2014/main" id="{078C86EC-E8EF-427F-A4C6-4FEBE0D5533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68313" y="115888"/>
            <a:ext cx="8207375" cy="1009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/>
              <a:t>Cliquez pour modifier le style du titre</a:t>
            </a:r>
          </a:p>
        </p:txBody>
      </p:sp>
      <p:sp>
        <p:nvSpPr>
          <p:cNvPr id="4099" name="Espace réservé du texte 2">
            <a:extLst>
              <a:ext uri="{FF2B5EF4-FFF2-40B4-BE49-F238E27FC236}">
                <a16:creationId xmlns:a16="http://schemas.microsoft.com/office/drawing/2014/main" id="{183D0D08-D1DC-47DD-99A9-608974B450C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68313" y="1628775"/>
            <a:ext cx="8229600" cy="456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/>
              <a:t>Cliquez pour modifier les styles du texte du masque</a:t>
            </a:r>
          </a:p>
          <a:p>
            <a:pPr lvl="1"/>
            <a:r>
              <a:rPr lang="fr-FR" altLang="fr-FR"/>
              <a:t>Deuxième niveau</a:t>
            </a:r>
          </a:p>
          <a:p>
            <a:pPr lvl="2"/>
            <a:r>
              <a:rPr lang="fr-FR" altLang="fr-FR"/>
              <a:t>Troisième niveau</a:t>
            </a:r>
          </a:p>
          <a:p>
            <a:pPr lvl="3"/>
            <a:r>
              <a:rPr lang="fr-FR" altLang="fr-FR"/>
              <a:t>Quatrième niveau</a:t>
            </a:r>
          </a:p>
          <a:p>
            <a:pPr lvl="4"/>
            <a:r>
              <a:rPr lang="fr-FR" alt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3C42AFF-BFFA-4DBB-B1E7-449C405367C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60C30CC4-81A6-478F-B937-06ED4F8F6979}" type="datetime1">
              <a:rPr lang="fr-FR"/>
              <a:pPr>
                <a:defRPr/>
              </a:pPr>
              <a:t>23/09/2022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E40DDC0-6BE0-449E-A3A8-6E53CF6CFB0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>
            <a:extLst>
              <a:ext uri="{FF2B5EF4-FFF2-40B4-BE49-F238E27FC236}">
                <a16:creationId xmlns:a16="http://schemas.microsoft.com/office/drawing/2014/main" id="{1F4B6D0E-6079-44C7-B4BE-6C247E3D1DE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anchor="ctr" anchorCtr="0"/>
          <a:lstStyle>
            <a:lvl1pPr algn="r">
              <a:defRPr lang="fr-FR" sz="1100" b="1" kern="120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44870BC2-B40B-48AE-9895-665E61B96934}" type="slidenum">
              <a:rPr/>
              <a:pPr>
                <a:defRPr/>
              </a:pPr>
              <a:t>‹N°›</a:t>
            </a:fld>
            <a:endParaRPr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537" r:id="rId1"/>
    <p:sldLayoutId id="2147485538" r:id="rId2"/>
    <p:sldLayoutId id="2147485539" r:id="rId3"/>
    <p:sldLayoutId id="2147485540" r:id="rId4"/>
    <p:sldLayoutId id="2147485541" r:id="rId5"/>
    <p:sldLayoutId id="2147485542" r:id="rId6"/>
    <p:sldLayoutId id="2147485514" r:id="rId7"/>
    <p:sldLayoutId id="2147485543" r:id="rId8"/>
    <p:sldLayoutId id="2147485515" r:id="rId9"/>
    <p:sldLayoutId id="2147485544" r:id="rId10"/>
    <p:sldLayoutId id="2147485516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800" b="1" kern="1200">
          <a:solidFill>
            <a:schemeClr val="tx2"/>
          </a:solidFill>
          <a:latin typeface="Cambria" panose="02040503050406030204" pitchFamily="18" charset="0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Cambria" panose="02040503050406030204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Cambria" panose="02040503050406030204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Cambria" panose="02040503050406030204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Cambria" panose="02040503050406030204" pitchFamily="18" charset="0"/>
        </a:defRPr>
      </a:lvl5pPr>
      <a:lvl6pPr marL="457189" algn="ctr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</a:defRPr>
      </a:lvl6pPr>
      <a:lvl7pPr marL="914377" algn="ctr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</a:defRPr>
      </a:lvl7pPr>
      <a:lvl8pPr marL="1371566" algn="ctr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</a:defRPr>
      </a:lvl8pPr>
      <a:lvl9pPr marL="1828754" algn="ctr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Cambria" panose="02040503050406030204" pitchFamily="18" charset="0"/>
          <a:ea typeface="+mn-ea"/>
          <a:cs typeface="+mn-cs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200" kern="1200">
          <a:solidFill>
            <a:schemeClr val="tx1"/>
          </a:solidFill>
          <a:latin typeface="Cambria" panose="02040503050406030204" pitchFamily="18" charset="0"/>
          <a:ea typeface="+mn-ea"/>
          <a:cs typeface="+mn-cs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Cambria" panose="02040503050406030204" pitchFamily="18" charset="0"/>
          <a:ea typeface="+mn-ea"/>
          <a:cs typeface="+mn-cs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kern="1200">
          <a:solidFill>
            <a:schemeClr val="tx1"/>
          </a:solidFill>
          <a:latin typeface="Cambria" panose="02040503050406030204" pitchFamily="18" charset="0"/>
          <a:ea typeface="+mn-ea"/>
          <a:cs typeface="+mn-cs"/>
        </a:defRPr>
      </a:lvl4pPr>
      <a:lvl5pPr marL="2055813" indent="-227013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600" kern="1200">
          <a:solidFill>
            <a:schemeClr val="tx1"/>
          </a:solidFill>
          <a:latin typeface="Cambria" panose="02040503050406030204" pitchFamily="18" charset="0"/>
          <a:ea typeface="+mn-ea"/>
          <a:cs typeface="+mn-cs"/>
        </a:defRPr>
      </a:lvl5pPr>
      <a:lvl6pPr marL="2514537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67546" y="115888"/>
            <a:ext cx="8208911" cy="1009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dirty="0"/>
              <a:t>Cliquez pour modifier le style du titre</a:t>
            </a:r>
          </a:p>
        </p:txBody>
      </p:sp>
      <p:sp>
        <p:nvSpPr>
          <p:cNvPr id="1027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68313" y="1628779"/>
            <a:ext cx="8229600" cy="4568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noProof="0" dirty="0"/>
              <a:t>Cliquez pour modifier les styles du texte du masque</a:t>
            </a:r>
          </a:p>
          <a:p>
            <a:pPr lvl="1"/>
            <a:r>
              <a:rPr lang="fr-FR" noProof="0" dirty="0"/>
              <a:t>Deuxième niveau</a:t>
            </a:r>
          </a:p>
          <a:p>
            <a:pPr lvl="2"/>
            <a:r>
              <a:rPr lang="fr-FR" noProof="0" dirty="0"/>
              <a:t>Troisième niveau</a:t>
            </a:r>
          </a:p>
          <a:p>
            <a:pPr lvl="3"/>
            <a:r>
              <a:rPr lang="fr-FR" noProof="0" dirty="0"/>
              <a:t>Quatrième niveau</a:t>
            </a:r>
          </a:p>
          <a:p>
            <a:pPr lvl="4"/>
            <a:r>
              <a:rPr lang="fr-FR" noProof="0" dirty="0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4BE4D3B5-6A68-41B6-9010-F569811517A5}" type="datetime1">
              <a:rPr lang="fr-FR" smtClean="0"/>
              <a:t>23/09/2022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4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4"/>
            <a:ext cx="2133600" cy="365125"/>
          </a:xfrm>
          <a:prstGeom prst="rect">
            <a:avLst/>
          </a:prstGeom>
        </p:spPr>
        <p:txBody>
          <a:bodyPr anchor="ctr" anchorCtr="0"/>
          <a:lstStyle>
            <a:lvl1pPr algn="r">
              <a:defRPr lang="fr-FR" sz="1100" b="1" kern="1200" smtClean="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fld id="{9CF915FA-F45B-4BAD-9DC8-01A2BC84670C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328962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546" r:id="rId1"/>
    <p:sldLayoutId id="2147485547" r:id="rId2"/>
    <p:sldLayoutId id="2147485548" r:id="rId3"/>
    <p:sldLayoutId id="2147485549" r:id="rId4"/>
    <p:sldLayoutId id="2147485550" r:id="rId5"/>
    <p:sldLayoutId id="2147485551" r:id="rId6"/>
    <p:sldLayoutId id="2147485552" r:id="rId7"/>
    <p:sldLayoutId id="2147485553" r:id="rId8"/>
    <p:sldLayoutId id="2147485554" r:id="rId9"/>
    <p:sldLayoutId id="2147485555" r:id="rId10"/>
    <p:sldLayoutId id="2147485556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800" b="1" kern="1200">
          <a:solidFill>
            <a:schemeClr val="tx2"/>
          </a:solidFill>
          <a:latin typeface="Cambria" panose="02040503050406030204" pitchFamily="18" charset="0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</a:defRPr>
      </a:lvl5pPr>
      <a:lvl6pPr marL="457189" algn="ctr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</a:defRPr>
      </a:lvl6pPr>
      <a:lvl7pPr marL="914377" algn="ctr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</a:defRPr>
      </a:lvl7pPr>
      <a:lvl8pPr marL="1371566" algn="ctr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</a:defRPr>
      </a:lvl8pPr>
      <a:lvl9pPr marL="1828754" algn="ctr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</a:defRPr>
      </a:lvl9pPr>
    </p:titleStyle>
    <p:bodyStyle>
      <a:lvl1pPr marL="342891" indent="-342891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400" kern="1200">
          <a:solidFill>
            <a:schemeClr val="tx1"/>
          </a:solidFill>
          <a:latin typeface="Cambria" panose="02040503050406030204" pitchFamily="18" charset="0"/>
          <a:ea typeface="+mn-ea"/>
          <a:cs typeface="+mn-cs"/>
        </a:defRPr>
      </a:lvl1pPr>
      <a:lvl2pPr marL="742932" indent="-285744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200" kern="1200">
          <a:solidFill>
            <a:schemeClr val="tx1"/>
          </a:solidFill>
          <a:latin typeface="Cambria" panose="02040503050406030204" pitchFamily="18" charset="0"/>
          <a:ea typeface="+mn-ea"/>
          <a:cs typeface="+mn-cs"/>
        </a:defRPr>
      </a:lvl2pPr>
      <a:lvl3pPr marL="1142971" indent="-228594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Cambria" panose="02040503050406030204" pitchFamily="18" charset="0"/>
          <a:ea typeface="+mn-ea"/>
          <a:cs typeface="+mn-cs"/>
        </a:defRPr>
      </a:lvl3pPr>
      <a:lvl4pPr marL="1600160" indent="-228594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kern="1200">
          <a:solidFill>
            <a:schemeClr val="tx1"/>
          </a:solidFill>
          <a:latin typeface="Cambria" panose="02040503050406030204" pitchFamily="18" charset="0"/>
          <a:ea typeface="+mn-ea"/>
          <a:cs typeface="+mn-cs"/>
        </a:defRPr>
      </a:lvl4pPr>
      <a:lvl5pPr marL="2057349" indent="-228594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1600" kern="1200">
          <a:solidFill>
            <a:schemeClr val="tx1"/>
          </a:solidFill>
          <a:latin typeface="Cambria" panose="02040503050406030204" pitchFamily="18" charset="0"/>
          <a:ea typeface="+mn-ea"/>
          <a:cs typeface="+mn-cs"/>
        </a:defRPr>
      </a:lvl5pPr>
      <a:lvl6pPr marL="2514537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ce réservé du titre 1">
            <a:extLst>
              <a:ext uri="{FF2B5EF4-FFF2-40B4-BE49-F238E27FC236}">
                <a16:creationId xmlns:a16="http://schemas.microsoft.com/office/drawing/2014/main" id="{4A1B0C37-014E-A567-D1DE-0E3DF105739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68313" y="115888"/>
            <a:ext cx="8207375" cy="1009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/>
              <a:t>Cliquez pour modifier le style du titre</a:t>
            </a:r>
          </a:p>
        </p:txBody>
      </p:sp>
      <p:sp>
        <p:nvSpPr>
          <p:cNvPr id="1027" name="Espace réservé du texte 2">
            <a:extLst>
              <a:ext uri="{FF2B5EF4-FFF2-40B4-BE49-F238E27FC236}">
                <a16:creationId xmlns:a16="http://schemas.microsoft.com/office/drawing/2014/main" id="{A887FE3C-FE9F-5B20-5712-08E37165F84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68313" y="1628775"/>
            <a:ext cx="8229600" cy="456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/>
              <a:t>Cliquez pour modifier les styles du texte du masque</a:t>
            </a:r>
          </a:p>
          <a:p>
            <a:pPr lvl="1"/>
            <a:r>
              <a:rPr lang="fr-FR" altLang="fr-FR"/>
              <a:t>Deuxième niveau</a:t>
            </a:r>
          </a:p>
          <a:p>
            <a:pPr lvl="2"/>
            <a:r>
              <a:rPr lang="fr-FR" altLang="fr-FR"/>
              <a:t>Troisième niveau</a:t>
            </a:r>
          </a:p>
          <a:p>
            <a:pPr lvl="3"/>
            <a:r>
              <a:rPr lang="fr-FR" altLang="fr-FR"/>
              <a:t>Quatrième niveau</a:t>
            </a:r>
          </a:p>
          <a:p>
            <a:pPr lvl="4"/>
            <a:r>
              <a:rPr lang="fr-FR" alt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FBD63CD-6C2C-6D5E-AB3C-BDD42379F95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052D3E77-54FD-4DC8-9A38-F9615A026CF2}" type="datetime1">
              <a:rPr lang="fr-FR"/>
              <a:pPr>
                <a:defRPr/>
              </a:pPr>
              <a:t>23/09/2022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922FE98-5CB4-9FB8-BFC0-1A36B384264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>
            <a:extLst>
              <a:ext uri="{FF2B5EF4-FFF2-40B4-BE49-F238E27FC236}">
                <a16:creationId xmlns:a16="http://schemas.microsoft.com/office/drawing/2014/main" id="{B4FF260C-3F03-8632-F7B0-C7AAE94E683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anchor="ctr" anchorCtr="0"/>
          <a:lstStyle>
            <a:lvl1pPr algn="r">
              <a:defRPr lang="fr-FR" sz="1100" b="1" kern="120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341E6AF6-7452-460E-9913-5D3028E565E9}" type="slidenum">
              <a:rPr/>
              <a:pPr>
                <a:defRPr/>
              </a:pPr>
              <a:t>‹N°›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4884041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558" r:id="rId1"/>
    <p:sldLayoutId id="2147485559" r:id="rId2"/>
    <p:sldLayoutId id="2147485560" r:id="rId3"/>
    <p:sldLayoutId id="2147485561" r:id="rId4"/>
    <p:sldLayoutId id="2147485562" r:id="rId5"/>
    <p:sldLayoutId id="2147485563" r:id="rId6"/>
    <p:sldLayoutId id="2147485564" r:id="rId7"/>
    <p:sldLayoutId id="2147485565" r:id="rId8"/>
    <p:sldLayoutId id="2147485566" r:id="rId9"/>
    <p:sldLayoutId id="2147485567" r:id="rId10"/>
    <p:sldLayoutId id="2147485568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800" b="1" kern="1200">
          <a:solidFill>
            <a:schemeClr val="tx2"/>
          </a:solidFill>
          <a:latin typeface="Cambria" panose="02040503050406030204" pitchFamily="18" charset="0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Cambria" panose="02040503050406030204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Cambria" panose="02040503050406030204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Cambria" panose="02040503050406030204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Cambria" panose="02040503050406030204" pitchFamily="18" charset="0"/>
        </a:defRPr>
      </a:lvl5pPr>
      <a:lvl6pPr marL="457189" algn="ctr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</a:defRPr>
      </a:lvl6pPr>
      <a:lvl7pPr marL="914377" algn="ctr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</a:defRPr>
      </a:lvl7pPr>
      <a:lvl8pPr marL="1371566" algn="ctr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</a:defRPr>
      </a:lvl8pPr>
      <a:lvl9pPr marL="1828754" algn="ctr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Cambria" panose="02040503050406030204" pitchFamily="18" charset="0"/>
          <a:ea typeface="+mn-ea"/>
          <a:cs typeface="+mn-cs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200" kern="1200">
          <a:solidFill>
            <a:schemeClr val="tx1"/>
          </a:solidFill>
          <a:latin typeface="Cambria" panose="02040503050406030204" pitchFamily="18" charset="0"/>
          <a:ea typeface="+mn-ea"/>
          <a:cs typeface="+mn-cs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Cambria" panose="02040503050406030204" pitchFamily="18" charset="0"/>
          <a:ea typeface="+mn-ea"/>
          <a:cs typeface="+mn-cs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kern="1200">
          <a:solidFill>
            <a:schemeClr val="tx1"/>
          </a:solidFill>
          <a:latin typeface="Cambria" panose="02040503050406030204" pitchFamily="18" charset="0"/>
          <a:ea typeface="+mn-ea"/>
          <a:cs typeface="+mn-cs"/>
        </a:defRPr>
      </a:lvl4pPr>
      <a:lvl5pPr marL="2055813" indent="-227013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600" kern="1200">
          <a:solidFill>
            <a:schemeClr val="tx1"/>
          </a:solidFill>
          <a:latin typeface="Cambria" panose="02040503050406030204" pitchFamily="18" charset="0"/>
          <a:ea typeface="+mn-ea"/>
          <a:cs typeface="+mn-cs"/>
        </a:defRPr>
      </a:lvl5pPr>
      <a:lvl6pPr marL="2514537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hyperlink" Target="https://christiandeperthuis.fr/" TargetMode="Externa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Relationship Id="rId4" Type="http://schemas.openxmlformats.org/officeDocument/2006/relationships/hyperlink" Target="https://fr.calameo.com/read/00001585626468339f5e9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Espace réservé du numéro de diapositive 1">
            <a:extLst>
              <a:ext uri="{FF2B5EF4-FFF2-40B4-BE49-F238E27FC236}">
                <a16:creationId xmlns:a16="http://schemas.microsoft.com/office/drawing/2014/main" id="{6EA48D21-FBC8-41E1-996D-77457781674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AFF405B-205D-4CC4-8F5C-5CE01356EE1F}" type="slidenum">
              <a:rPr kumimoji="0" lang="fr-FR" altLang="fr-FR" sz="1100" b="1" i="0" u="none" strike="noStrike" kern="1200" cap="none" spc="0" normalizeH="0" baseline="0" noProof="0" smtClean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fr-FR" altLang="fr-FR" sz="1100" b="1" i="0" u="none" strike="noStrike" kern="1200" cap="none" spc="0" normalizeH="0" baseline="0" noProof="0" dirty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sp>
        <p:nvSpPr>
          <p:cNvPr id="25603" name="Text Box 4">
            <a:extLst>
              <a:ext uri="{FF2B5EF4-FFF2-40B4-BE49-F238E27FC236}">
                <a16:creationId xmlns:a16="http://schemas.microsoft.com/office/drawing/2014/main" id="{0A966280-8095-4901-B5C7-67A8E21746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2875" y="6340475"/>
            <a:ext cx="8858250" cy="338554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mbria" panose="02040503050406030204" pitchFamily="18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200">
                <a:solidFill>
                  <a:schemeClr val="tx1"/>
                </a:solidFill>
                <a:latin typeface="Cambria" panose="02040503050406030204" pitchFamily="18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chemeClr val="tx1"/>
                </a:solidFill>
                <a:latin typeface="Cambria" panose="02040503050406030204" pitchFamily="18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Cambria" panose="020405030504060302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Cambria" panose="020405030504060302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Cambria" panose="020405030504060302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Cambria" panose="020405030504060302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Cambria" panose="02040503050406030204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4000"/>
              </a:spcBef>
              <a:spcAft>
                <a:spcPct val="34000"/>
              </a:spcAft>
              <a:buClr>
                <a:srgbClr val="FF9900"/>
              </a:buClr>
              <a:buSzPct val="114000"/>
              <a:buFont typeface="Wingdings" panose="05000000000000000000" pitchFamily="2" charset="2"/>
              <a:buNone/>
              <a:tabLst/>
              <a:defRPr/>
            </a:pPr>
            <a:r>
              <a:rPr lang="fr-FR" altLang="fr-FR" sz="1600" b="1" dirty="0">
                <a:solidFill>
                  <a:srgbClr val="00000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Bordeaux Métropole énergie 	</a:t>
            </a:r>
            <a:r>
              <a:rPr kumimoji="0" lang="fr-FR" alt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rial" panose="020B0604020202020204" pitchFamily="34" charset="0"/>
              </a:rPr>
              <a:t>          	Christian de Perthuis	      	                 </a:t>
            </a:r>
            <a:r>
              <a:rPr lang="fr-FR" altLang="fr-FR" sz="1600" b="1" dirty="0">
                <a:solidFill>
                  <a:srgbClr val="00000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12 septembre</a:t>
            </a:r>
            <a:r>
              <a:rPr kumimoji="0" lang="fr-FR" alt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rial" panose="020B0604020202020204" pitchFamily="34" charset="0"/>
              </a:rPr>
              <a:t> 2022</a:t>
            </a:r>
          </a:p>
        </p:txBody>
      </p:sp>
      <p:sp>
        <p:nvSpPr>
          <p:cNvPr id="25604" name="ZoneTexte 4">
            <a:extLst>
              <a:ext uri="{FF2B5EF4-FFF2-40B4-BE49-F238E27FC236}">
                <a16:creationId xmlns:a16="http://schemas.microsoft.com/office/drawing/2014/main" id="{CFFE7980-E26B-4CDB-A442-B8EE23EB48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2875" y="4125737"/>
            <a:ext cx="8957745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altLang="fr-FR" sz="2800" b="1" dirty="0">
                <a:solidFill>
                  <a:srgbClr val="376092"/>
                </a:solidFill>
                <a:cs typeface="Arial" panose="020B0604020202020204" pitchFamily="34" charset="0"/>
              </a:rPr>
              <a:t>Climat-énergie :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altLang="fr-FR" sz="2800" b="1" dirty="0">
                <a:solidFill>
                  <a:srgbClr val="376092"/>
                </a:solidFill>
                <a:cs typeface="Arial" panose="020B0604020202020204" pitchFamily="34" charset="0"/>
              </a:rPr>
              <a:t> quelques mots clefs</a:t>
            </a:r>
            <a:endParaRPr kumimoji="0" lang="fr-FR" altLang="fr-FR" sz="2800" b="1" i="0" u="none" strike="noStrike" kern="1200" cap="none" spc="0" normalizeH="0" baseline="0" noProof="0" dirty="0">
              <a:ln>
                <a:noFill/>
              </a:ln>
              <a:solidFill>
                <a:srgbClr val="376092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57DD392-61B5-007C-E5FC-1E91D8E1B0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99990" y="1459055"/>
            <a:ext cx="3898697" cy="2594406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A74A3ECC-4935-F2A6-17AF-C700B100DC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5B3C3A5-1E35-41B1-A453-234245C3C9ED}" type="slidenum">
              <a:rPr kumimoji="0" lang="fr-FR" sz="1100" b="1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fr-FR" sz="11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C3C3CF0C-C25D-F068-574B-DABB79BB71BA}"/>
              </a:ext>
            </a:extLst>
          </p:cNvPr>
          <p:cNvSpPr txBox="1"/>
          <p:nvPr/>
        </p:nvSpPr>
        <p:spPr>
          <a:xfrm>
            <a:off x="233265" y="0"/>
            <a:ext cx="8677470" cy="69403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srgbClr val="4F81BD">
                  <a:lumMod val="75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Plan de la présentation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2400"/>
              </a:spcAft>
              <a:buClr>
                <a:srgbClr val="F79646">
                  <a:lumMod val="75000"/>
                </a:srgbClr>
              </a:buClr>
              <a:buSzPct val="140000"/>
              <a:buFont typeface="Arial" panose="020B0604020202020204" pitchFamily="34" charset="0"/>
              <a:buChar char="•"/>
              <a:tabLst/>
              <a:defRPr/>
            </a:pPr>
            <a:r>
              <a:rPr lang="fr-FR" sz="2400" b="1" dirty="0">
                <a:solidFill>
                  <a:prstClr val="black"/>
                </a:solidFill>
              </a:rPr>
              <a:t>« L’urgence climatique »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2400"/>
              </a:spcAft>
              <a:buClr>
                <a:srgbClr val="F79646">
                  <a:lumMod val="75000"/>
                </a:srgbClr>
              </a:buClr>
              <a:buSzPct val="140000"/>
              <a:buFont typeface="Arial" panose="020B0604020202020204" pitchFamily="34" charset="0"/>
              <a:buChar char="•"/>
              <a:tabLst/>
              <a:defRPr/>
            </a:pPr>
            <a:r>
              <a:rPr lang="fr-FR" sz="2400" b="1" dirty="0">
                <a:solidFill>
                  <a:prstClr val="black"/>
                </a:solidFill>
              </a:rPr>
              <a:t>Les deux jambes de la « neutralité climat »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2400"/>
              </a:spcAft>
              <a:buClr>
                <a:srgbClr val="F79646">
                  <a:lumMod val="75000"/>
                </a:srgbClr>
              </a:buClr>
              <a:buSzPct val="140000"/>
              <a:buFont typeface="Arial" panose="020B0604020202020204" pitchFamily="34" charset="0"/>
              <a:buChar char="•"/>
              <a:tabLst/>
              <a:defRPr/>
            </a:pPr>
            <a:r>
              <a:rPr lang="fr-FR" sz="2400" b="1" dirty="0">
                <a:solidFill>
                  <a:prstClr val="black"/>
                </a:solidFill>
              </a:rPr>
              <a:t>« Transition énergétique » : un défi inédit !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2400"/>
              </a:spcAft>
              <a:buClr>
                <a:srgbClr val="F79646">
                  <a:lumMod val="75000"/>
                </a:srgbClr>
              </a:buClr>
              <a:buSzPct val="140000"/>
              <a:buFont typeface="Arial" panose="020B0604020202020204" pitchFamily="34" charset="0"/>
              <a:buChar char="•"/>
              <a:tabLst/>
              <a:defRPr/>
            </a:pPr>
            <a:r>
              <a:rPr lang="fr-FR" sz="2400" b="1" dirty="0">
                <a:solidFill>
                  <a:prstClr val="black"/>
                </a:solidFill>
              </a:rPr>
              <a:t>Les trois leviers de la transition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2400"/>
              </a:spcAft>
              <a:buClr>
                <a:srgbClr val="F79646">
                  <a:lumMod val="75000"/>
                </a:srgbClr>
              </a:buClr>
              <a:buSzPct val="140000"/>
              <a:buFont typeface="Arial" panose="020B0604020202020204" pitchFamily="34" charset="0"/>
              <a:buChar char="•"/>
              <a:tabLst/>
              <a:defRPr/>
            </a:pPr>
            <a:r>
              <a:rPr lang="fr-FR" sz="2400" b="1" dirty="0">
                <a:solidFill>
                  <a:prstClr val="black"/>
                </a:solidFill>
              </a:rPr>
              <a:t>La « sobriété » : s’alimenter, se chauffer, se transporter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Clr>
                <a:srgbClr val="F79646">
                  <a:lumMod val="75000"/>
                </a:srgbClr>
              </a:buClr>
              <a:buSzPct val="140000"/>
              <a:buFont typeface="Arial" panose="020B0604020202020204" pitchFamily="34" charset="0"/>
              <a:buChar char="•"/>
              <a:tabLst/>
              <a:defRPr/>
            </a:pPr>
            <a:r>
              <a:rPr lang="fr-FR" sz="2400" b="1" dirty="0">
                <a:solidFill>
                  <a:prstClr val="black"/>
                </a:solidFill>
              </a:rPr>
              <a:t>Anticiper les impacts : « l’adaptation »</a:t>
            </a: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Clr>
                <a:srgbClr val="F79646">
                  <a:lumMod val="75000"/>
                </a:srgbClr>
              </a:buClr>
              <a:buSzPct val="140000"/>
              <a:tabLst/>
              <a:defRPr/>
            </a:pPr>
            <a:endParaRPr kumimoji="0" lang="fr-FR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R="0" lvl="1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>
                <a:srgbClr val="F79646">
                  <a:lumMod val="75000"/>
                </a:srgbClr>
              </a:buClr>
              <a:buSzPct val="140000"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	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→"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521155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794ECAE7-D68A-EF4A-7DC3-35D99CCE8F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5B3C3A5-1E35-41B1-A453-234245C3C9ED}" type="slidenum">
              <a:rPr lang="fr-FR" smtClean="0"/>
              <a:pPr>
                <a:defRPr/>
              </a:pPr>
              <a:t>3</a:t>
            </a:fld>
            <a:endParaRPr lang="fr-FR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35CDDFD-D31A-CED4-FFF1-C05AFC24D0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806" y="850604"/>
            <a:ext cx="9075618" cy="6105559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2B86871E-A35E-AB90-DD98-345DD41EBD88}"/>
              </a:ext>
            </a:extLst>
          </p:cNvPr>
          <p:cNvSpPr txBox="1"/>
          <p:nvPr/>
        </p:nvSpPr>
        <p:spPr>
          <a:xfrm>
            <a:off x="404037" y="839968"/>
            <a:ext cx="3753293" cy="75491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AC314B4C-C90D-3756-7E82-B92056EF6D8C}"/>
              </a:ext>
            </a:extLst>
          </p:cNvPr>
          <p:cNvSpPr txBox="1"/>
          <p:nvPr/>
        </p:nvSpPr>
        <p:spPr>
          <a:xfrm>
            <a:off x="831765" y="311430"/>
            <a:ext cx="785503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>
                <a:solidFill>
                  <a:schemeClr val="accent1">
                    <a:lumMod val="75000"/>
                  </a:schemeClr>
                </a:solidFill>
              </a:rPr>
              <a:t>Urgence climatique : un problème de stock </a:t>
            </a:r>
          </a:p>
        </p:txBody>
      </p:sp>
    </p:spTree>
    <p:extLst>
      <p:ext uri="{BB962C8B-B14F-4D97-AF65-F5344CB8AC3E}">
        <p14:creationId xmlns:p14="http://schemas.microsoft.com/office/powerpoint/2010/main" val="5642709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10DEFEE4-5BB8-49B6-9CF1-BB5F37CC33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CF915FA-F45B-4BAD-9DC8-01A2BC84670C}" type="slidenum">
              <a:rPr kumimoji="0" lang="fr-FR" sz="825" b="1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fr-FR" sz="825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BCC0622-A778-4644-8BED-9B08E24500CA}"/>
              </a:ext>
            </a:extLst>
          </p:cNvPr>
          <p:cNvSpPr/>
          <p:nvPr/>
        </p:nvSpPr>
        <p:spPr>
          <a:xfrm>
            <a:off x="467544" y="188640"/>
            <a:ext cx="835292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La neutralité au sens du GIEC 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2B56A84-D8C0-4067-8788-1EC5CB2BFC8A}"/>
              </a:ext>
            </a:extLst>
          </p:cNvPr>
          <p:cNvSpPr/>
          <p:nvPr/>
        </p:nvSpPr>
        <p:spPr>
          <a:xfrm>
            <a:off x="539552" y="764704"/>
            <a:ext cx="8280920" cy="7786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4F81BD"/>
              </a:buClr>
              <a:buSzTx/>
              <a:buFontTx/>
              <a:buNone/>
              <a:tabLst/>
              <a:defRPr/>
            </a:pPr>
            <a:endParaRPr kumimoji="0" lang="en-US" alt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ＭＳ Ｐゴシック" panose="020B0600070205080204" pitchFamily="34" charset="-128"/>
              <a:cs typeface="Arial" charset="0"/>
            </a:endParaRPr>
          </a:p>
          <a:p>
            <a:pPr marL="342891" marR="0" lvl="0" indent="-342891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4F81BD"/>
              </a:buClr>
              <a:buSzTx/>
              <a:buFont typeface="Wingdings" pitchFamily="2" charset="2"/>
              <a:buChar char="§"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4C554E6-DBA9-4641-A960-0ADDC3CD3E82}"/>
              </a:ext>
            </a:extLst>
          </p:cNvPr>
          <p:cNvSpPr/>
          <p:nvPr/>
        </p:nvSpPr>
        <p:spPr>
          <a:xfrm>
            <a:off x="179512" y="1154041"/>
            <a:ext cx="8856984" cy="920252"/>
          </a:xfrm>
          <a:prstGeom prst="rect">
            <a:avLst/>
          </a:prstGeom>
          <a:ln w="25400"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4F81BD"/>
              </a:buClr>
              <a:buSzTx/>
              <a:buFontTx/>
              <a:buNone/>
              <a:tabLst/>
              <a:defRPr/>
            </a:pPr>
            <a:r>
              <a:rPr kumimoji="0" lang="fr-FR" alt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C’est le stock de gaz à effet de serre qui réchauffe la planète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4F81BD"/>
              </a:buClr>
              <a:buSzTx/>
              <a:buFontTx/>
              <a:buNone/>
              <a:tabLst/>
              <a:defRPr/>
            </a:pPr>
            <a:r>
              <a:rPr kumimoji="0" lang="fr-FR" alt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Neutralité climat = Stabilisation du stock de GES</a:t>
            </a:r>
            <a:endParaRPr kumimoji="0" lang="en-US" altLang="fr-FR" sz="2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</p:txBody>
      </p:sp>
      <p:cxnSp>
        <p:nvCxnSpPr>
          <p:cNvPr id="15" name="Connecteur droit avec flèche 14">
            <a:extLst>
              <a:ext uri="{FF2B5EF4-FFF2-40B4-BE49-F238E27FC236}">
                <a16:creationId xmlns:a16="http://schemas.microsoft.com/office/drawing/2014/main" id="{58080813-EDA4-4FF2-8B3E-B1DD64E15233}"/>
              </a:ext>
            </a:extLst>
          </p:cNvPr>
          <p:cNvCxnSpPr>
            <a:cxnSpLocks/>
          </p:cNvCxnSpPr>
          <p:nvPr/>
        </p:nvCxnSpPr>
        <p:spPr>
          <a:xfrm>
            <a:off x="4998392" y="2117954"/>
            <a:ext cx="1853659" cy="1260791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avec flèche 16">
            <a:extLst>
              <a:ext uri="{FF2B5EF4-FFF2-40B4-BE49-F238E27FC236}">
                <a16:creationId xmlns:a16="http://schemas.microsoft.com/office/drawing/2014/main" id="{3017BD46-642C-424C-802B-E105D829E122}"/>
              </a:ext>
            </a:extLst>
          </p:cNvPr>
          <p:cNvCxnSpPr>
            <a:cxnSpLocks/>
          </p:cNvCxnSpPr>
          <p:nvPr/>
        </p:nvCxnSpPr>
        <p:spPr>
          <a:xfrm flipH="1">
            <a:off x="2427551" y="2117954"/>
            <a:ext cx="1537959" cy="1281591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ZoneTexte 17">
            <a:extLst>
              <a:ext uri="{FF2B5EF4-FFF2-40B4-BE49-F238E27FC236}">
                <a16:creationId xmlns:a16="http://schemas.microsoft.com/office/drawing/2014/main" id="{E6146239-A526-4542-ACAD-40382221445D}"/>
              </a:ext>
            </a:extLst>
          </p:cNvPr>
          <p:cNvSpPr txBox="1"/>
          <p:nvPr/>
        </p:nvSpPr>
        <p:spPr>
          <a:xfrm flipH="1">
            <a:off x="683568" y="3429000"/>
            <a:ext cx="3001476" cy="2246769"/>
          </a:xfrm>
          <a:prstGeom prst="rect">
            <a:avLst/>
          </a:prstGeom>
          <a:noFill/>
          <a:ln w="25400"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sng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Cible de 2° C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  <a:p>
            <a:pPr marL="285750" marR="0" lvl="0" indent="-2857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Budget carbone résiduel : 20-25 ans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  <a:p>
            <a:pPr marL="285750" marR="0" lvl="0" indent="-2857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Neutralité climatique vers 2070 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D46FC0AD-9ED1-4637-BC8D-88CE0EC35FD3}"/>
              </a:ext>
            </a:extLst>
          </p:cNvPr>
          <p:cNvSpPr/>
          <p:nvPr/>
        </p:nvSpPr>
        <p:spPr>
          <a:xfrm>
            <a:off x="5257260" y="3468076"/>
            <a:ext cx="3189582" cy="2246769"/>
          </a:xfrm>
          <a:prstGeom prst="rect">
            <a:avLst/>
          </a:prstGeom>
          <a:ln w="25400"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sng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Cible de 1,5° C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  <a:p>
            <a:pPr marL="285750" marR="0" lvl="0" indent="-2857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Budget carbone résiduel: 8-10 ans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  <a:p>
            <a:pPr marL="285750" marR="0" lvl="0" indent="-2857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Neutralité climatique vers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2050 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015776C7-12BE-4635-AFBD-3173209DB850}"/>
              </a:ext>
            </a:extLst>
          </p:cNvPr>
          <p:cNvSpPr txBox="1"/>
          <p:nvPr/>
        </p:nvSpPr>
        <p:spPr>
          <a:xfrm>
            <a:off x="683569" y="6356354"/>
            <a:ext cx="74644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Source : IPCC (2018 and 2021)</a:t>
            </a: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58F9AFD0-EEDD-4B88-AD8C-A6455344FD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6741" y="1993020"/>
            <a:ext cx="1217103" cy="2443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00080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6284D49-3592-435D-A8DD-548CB46030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5537" y="115888"/>
            <a:ext cx="8496944" cy="864000"/>
          </a:xfrm>
        </p:spPr>
        <p:txBody>
          <a:bodyPr/>
          <a:lstStyle/>
          <a:p>
            <a:pPr algn="ctr"/>
            <a:r>
              <a:rPr lang="fr-FR" sz="2800" dirty="0">
                <a:latin typeface="Arial Nova" panose="020B0504020202020204" pitchFamily="34" charset="0"/>
              </a:rPr>
              <a:t>La double dimension de la « Neutralité climat »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CEF8CA30-2F99-4206-8A44-7BB109021D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CF915FA-F45B-4BAD-9DC8-01A2BC84670C}" type="slidenum">
              <a:rPr kumimoji="0" lang="fr-FR" sz="1100" b="1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fr-FR" sz="11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B5D2CEC2-56C1-41E8-8F7A-8B45D7CC80E7}"/>
              </a:ext>
            </a:extLst>
          </p:cNvPr>
          <p:cNvSpPr txBox="1"/>
          <p:nvPr/>
        </p:nvSpPr>
        <p:spPr>
          <a:xfrm>
            <a:off x="2680115" y="5919804"/>
            <a:ext cx="64638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charset="0"/>
              </a:rPr>
              <a:t>Agriculture &amp; Forêts : 25 % des émissions de GES. Puits de carbone (plantes &amp; sols). Biodiversité : construire une bioéconomie.</a:t>
            </a:r>
          </a:p>
        </p:txBody>
      </p:sp>
      <p:cxnSp>
        <p:nvCxnSpPr>
          <p:cNvPr id="5" name="Connecteur droit avec flèche 4">
            <a:extLst>
              <a:ext uri="{FF2B5EF4-FFF2-40B4-BE49-F238E27FC236}">
                <a16:creationId xmlns:a16="http://schemas.microsoft.com/office/drawing/2014/main" id="{D2C7D225-B62E-45B1-B4B3-BB421E780544}"/>
              </a:ext>
            </a:extLst>
          </p:cNvPr>
          <p:cNvCxnSpPr>
            <a:cxnSpLocks/>
          </p:cNvCxnSpPr>
          <p:nvPr/>
        </p:nvCxnSpPr>
        <p:spPr>
          <a:xfrm flipV="1">
            <a:off x="312126" y="2750321"/>
            <a:ext cx="2277094" cy="1220928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necteur droit avec flèche 7">
            <a:extLst>
              <a:ext uri="{FF2B5EF4-FFF2-40B4-BE49-F238E27FC236}">
                <a16:creationId xmlns:a16="http://schemas.microsoft.com/office/drawing/2014/main" id="{4F525472-05BE-4B2A-84AE-F36B5B0E8C8C}"/>
              </a:ext>
            </a:extLst>
          </p:cNvPr>
          <p:cNvCxnSpPr>
            <a:cxnSpLocks/>
          </p:cNvCxnSpPr>
          <p:nvPr/>
        </p:nvCxnSpPr>
        <p:spPr>
          <a:xfrm>
            <a:off x="312126" y="4149080"/>
            <a:ext cx="2179585" cy="1224136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ZoneTexte 12">
            <a:extLst>
              <a:ext uri="{FF2B5EF4-FFF2-40B4-BE49-F238E27FC236}">
                <a16:creationId xmlns:a16="http://schemas.microsoft.com/office/drawing/2014/main" id="{90DF658A-8347-43D9-ADCA-D4FDB021A639}"/>
              </a:ext>
            </a:extLst>
          </p:cNvPr>
          <p:cNvSpPr txBox="1"/>
          <p:nvPr/>
        </p:nvSpPr>
        <p:spPr>
          <a:xfrm>
            <a:off x="2680115" y="2352588"/>
            <a:ext cx="1665041" cy="707886"/>
          </a:xfrm>
          <a:prstGeom prst="rect">
            <a:avLst/>
          </a:prstGeom>
          <a:noFill/>
          <a:ln w="25400"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Carbone fossile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70F393CF-CBEA-4781-A294-71D8AE9624E2}"/>
              </a:ext>
            </a:extLst>
          </p:cNvPr>
          <p:cNvSpPr txBox="1"/>
          <p:nvPr/>
        </p:nvSpPr>
        <p:spPr>
          <a:xfrm>
            <a:off x="2680115" y="5133234"/>
            <a:ext cx="1611338" cy="707886"/>
          </a:xfrm>
          <a:prstGeom prst="rect">
            <a:avLst/>
          </a:prstGeom>
          <a:noFill/>
          <a:ln w="25400"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Carbone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vivant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B2A1C6C6-9B21-4B1D-B081-7A30BEC2F9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V="1">
            <a:off x="6726721" y="4218847"/>
            <a:ext cx="2353586" cy="1661615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F07A376D-5816-43BB-97B4-4C102BAB22B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96988" y="1063747"/>
            <a:ext cx="1469995" cy="2018130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92CA9933-32FB-4F35-BF76-762491322D5C}"/>
              </a:ext>
            </a:extLst>
          </p:cNvPr>
          <p:cNvSpPr txBox="1"/>
          <p:nvPr/>
        </p:nvSpPr>
        <p:spPr>
          <a:xfrm>
            <a:off x="2589220" y="3139157"/>
            <a:ext cx="64638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charset="0"/>
              </a:rPr>
              <a:t>Charbon, pétrole, gaz :  70 % des émissions mondiales de GES 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charset="0"/>
              </a:rPr>
              <a:t>La sortie des fossiles : construire une économie de rationnement.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4F126729-56BB-4DE4-97D4-BA4E155701F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66983" y="1795033"/>
            <a:ext cx="2031224" cy="1286844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F20DB915-B0E9-4EC1-85AF-17AAF627A1E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45155" y="4222038"/>
            <a:ext cx="2382411" cy="1661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63366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44D0BF43-AA45-4BA5-96B0-5D479D9193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CF915FA-F45B-4BAD-9DC8-01A2BC84670C}" type="slidenum">
              <a:rPr kumimoji="0" lang="fr-FR" sz="825" b="1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fr-FR" sz="825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D387F1AD-1193-4296-B53C-20DBB5B7CBD1}"/>
              </a:ext>
            </a:extLst>
          </p:cNvPr>
          <p:cNvSpPr txBox="1"/>
          <p:nvPr/>
        </p:nvSpPr>
        <p:spPr>
          <a:xfrm>
            <a:off x="0" y="260648"/>
            <a:ext cx="9144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Le caractère inédit de la transition énergétique bas carbone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4F81BD">
                  <a:lumMod val="75000"/>
                </a:srgbClr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541C513A-8956-4F41-9723-FD13012C6E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750" y="2276872"/>
            <a:ext cx="3843001" cy="3528392"/>
          </a:xfrm>
          <a:prstGeom prst="rect">
            <a:avLst/>
          </a:prstGeom>
        </p:spPr>
      </p:pic>
      <p:sp>
        <p:nvSpPr>
          <p:cNvPr id="7" name="Flèche : droite à entaille 6">
            <a:extLst>
              <a:ext uri="{FF2B5EF4-FFF2-40B4-BE49-F238E27FC236}">
                <a16:creationId xmlns:a16="http://schemas.microsoft.com/office/drawing/2014/main" id="{C7D5A157-6FDA-45DC-B5B2-2BA7D723AAB4}"/>
              </a:ext>
            </a:extLst>
          </p:cNvPr>
          <p:cNvSpPr/>
          <p:nvPr/>
        </p:nvSpPr>
        <p:spPr>
          <a:xfrm>
            <a:off x="3419872" y="1613778"/>
            <a:ext cx="1944216" cy="231046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E4A7EB63-142F-4E15-A004-422BC7D85ED5}"/>
              </a:ext>
            </a:extLst>
          </p:cNvPr>
          <p:cNvSpPr txBox="1"/>
          <p:nvPr/>
        </p:nvSpPr>
        <p:spPr>
          <a:xfrm>
            <a:off x="5755213" y="1394721"/>
            <a:ext cx="2852127" cy="64633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Transition bas carbone :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Logique substitutive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7649416C-D3EE-487B-97EC-9FEA8B700D00}"/>
              </a:ext>
            </a:extLst>
          </p:cNvPr>
          <p:cNvSpPr txBox="1"/>
          <p:nvPr/>
        </p:nvSpPr>
        <p:spPr>
          <a:xfrm>
            <a:off x="345099" y="5713312"/>
            <a:ext cx="3729652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Depuis 1850, les transitions é</a:t>
            </a:r>
            <a:r>
              <a:rPr kumimoji="0" lang="fr-FR" sz="1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nergétiques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 reposent sur une logique de l’empilement des sources d’énergie </a:t>
            </a:r>
            <a:r>
              <a:rPr kumimoji="0" lang="fr-FR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(Source du g</a:t>
            </a:r>
            <a:r>
              <a:rPr kumimoji="0" lang="fr-FR" sz="1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raphique</a:t>
            </a:r>
            <a:r>
              <a:rPr kumimoji="0" lang="fr-FR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 : Global Carbon Budget)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07C2F81-A2E3-4959-BD03-41DEFE963FFC}"/>
              </a:ext>
            </a:extLst>
          </p:cNvPr>
          <p:cNvSpPr txBox="1"/>
          <p:nvPr/>
        </p:nvSpPr>
        <p:spPr>
          <a:xfrm>
            <a:off x="436459" y="1429905"/>
            <a:ext cx="2592288" cy="64633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Modèles historiques :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Logique additive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B8B65677-2C16-4519-9EA3-3D5C60EBE314}"/>
              </a:ext>
            </a:extLst>
          </p:cNvPr>
          <p:cNvSpPr txBox="1"/>
          <p:nvPr/>
        </p:nvSpPr>
        <p:spPr>
          <a:xfrm>
            <a:off x="436459" y="2287935"/>
            <a:ext cx="2313454" cy="276999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Emissions mondiales de CO</a:t>
            </a:r>
            <a:r>
              <a:rPr kumimoji="0" lang="fr-FR" sz="12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2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13B018E0-82C6-4FC6-8CBC-9B861DDFF3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0966" y="2286326"/>
            <a:ext cx="3129506" cy="3418474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E51ADEFC-A369-4926-9504-D8FE21EB52DB}"/>
              </a:ext>
            </a:extLst>
          </p:cNvPr>
          <p:cNvSpPr txBox="1"/>
          <p:nvPr/>
        </p:nvSpPr>
        <p:spPr>
          <a:xfrm>
            <a:off x="5527526" y="5704800"/>
            <a:ext cx="3456385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Les trajectoires d’émission permettant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De stabiliser le réchauffement avant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La fin du siècle </a:t>
            </a:r>
            <a:r>
              <a:rPr kumimoji="0" lang="fr-FR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(Source du Graphique : Rapport du GIEC sur 1,5°C)</a:t>
            </a:r>
          </a:p>
        </p:txBody>
      </p:sp>
    </p:spTree>
    <p:extLst>
      <p:ext uri="{BB962C8B-B14F-4D97-AF65-F5344CB8AC3E}">
        <p14:creationId xmlns:p14="http://schemas.microsoft.com/office/powerpoint/2010/main" val="34744505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7F437D0-B236-4467-8A0E-CB5FA74211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altLang="fr-FR" dirty="0">
                <a:solidFill>
                  <a:srgbClr val="1F497D"/>
                </a:solidFill>
                <a:ea typeface="Cambria" panose="02040503050406030204" pitchFamily="18" charset="0"/>
                <a:cs typeface="Arial" panose="020B0604020202020204" pitchFamily="34" charset="0"/>
              </a:rPr>
              <a:t>« Désempiler » : Les fossiles font de la résistance !</a:t>
            </a:r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7C995F0-DF1F-409C-921A-95522EBA63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CF915FA-F45B-4BAD-9DC8-01A2BC84670C}" type="slidenum">
              <a:rPr kumimoji="0" lang="fr-FR" sz="1100" b="1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fr-FR" sz="11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800BD9C9-D228-4894-87C5-A904DCABF8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35180" y="2748186"/>
            <a:ext cx="4572000" cy="1231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2800" b="1" i="0" u="none" strike="noStrike" kern="1200" cap="none" spc="0" normalizeH="0" baseline="0" noProof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Le pétrole 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2800" b="1" i="0" u="none" strike="noStrike" kern="1200" cap="none" spc="0" normalizeH="0" baseline="0" noProof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 énergie du XX° siècle ?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1600" b="1" i="0" u="none" strike="noStrike" kern="1200" cap="none" spc="0" normalizeH="0" baseline="0" noProof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(Gisement de Bakou vers 1900)</a:t>
            </a:r>
            <a:endParaRPr kumimoji="0" lang="fr-FR" altLang="fr-FR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Rectangle 13">
            <a:extLst>
              <a:ext uri="{FF2B5EF4-FFF2-40B4-BE49-F238E27FC236}">
                <a16:creationId xmlns:a16="http://schemas.microsoft.com/office/drawing/2014/main" id="{0ED85360-AD31-4684-BAAC-F9D682F238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66405" y="5743798"/>
            <a:ext cx="4168775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2800" b="1" i="0" u="none" strike="noStrike" kern="1200" cap="none" spc="0" normalizeH="0" baseline="0" noProof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Le gaz d’origine fossile 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2800" b="1" i="0" u="none" strike="noStrike" kern="1200" cap="none" spc="0" normalizeH="0" baseline="0" noProof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énergie de transition ?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1600" b="1" i="0" u="none" strike="noStrike" kern="1200" cap="none" spc="0" normalizeH="0" baseline="0" noProof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(Plateforme de Aasta Hansteen, Norvège 2018)</a:t>
            </a:r>
            <a:endParaRPr kumimoji="0" lang="fr-FR" altLang="fr-FR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7" name="Picture 11" descr="https://www.offshoreenergytoday.com/wp-content/uploads/2018/04/aasta-hansteen-spar-platform-tow-664x443.jpg">
            <a:extLst>
              <a:ext uri="{FF2B5EF4-FFF2-40B4-BE49-F238E27FC236}">
                <a16:creationId xmlns:a16="http://schemas.microsoft.com/office/drawing/2014/main" id="{5BD96151-5369-4F3E-8035-AE3FEC52A8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4692" y="4745261"/>
            <a:ext cx="3362325" cy="212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1E43D045-1730-4803-8989-1BF8F89420EC}"/>
              </a:ext>
            </a:extLst>
          </p:cNvPr>
          <p:cNvSpPr/>
          <p:nvPr/>
        </p:nvSpPr>
        <p:spPr>
          <a:xfrm>
            <a:off x="3057079" y="1065436"/>
            <a:ext cx="5824538" cy="12001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Le charbon 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 énergie du XIX° siècle ?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(Dernière mine de charbon du bassin de la Houve fermée en 2004)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9" name="Image 4">
            <a:extLst>
              <a:ext uri="{FF2B5EF4-FFF2-40B4-BE49-F238E27FC236}">
                <a16:creationId xmlns:a16="http://schemas.microsoft.com/office/drawing/2014/main" id="{EAAE18FA-F784-40CA-B0C5-1A635EA916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052736"/>
            <a:ext cx="2949575" cy="2211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Image 10">
            <a:extLst>
              <a:ext uri="{FF2B5EF4-FFF2-40B4-BE49-F238E27FC236}">
                <a16:creationId xmlns:a16="http://schemas.microsoft.com/office/drawing/2014/main" id="{84D2ED34-4194-4431-B503-E353907789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3379" y="2845023"/>
            <a:ext cx="3049795" cy="227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998062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2A157155-5CE8-61E1-43ED-5008F6F3CC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915FA-F45B-4BAD-9DC8-01A2BC84670C}" type="slidenum">
              <a:rPr lang="fr-FR" smtClean="0"/>
              <a:pPr/>
              <a:t>8</a:t>
            </a:fld>
            <a:endParaRPr lang="fr-FR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C8228531-53F6-5154-DE8E-435CE4A52F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655" y="905069"/>
            <a:ext cx="7926155" cy="5952931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04D1D315-4431-96B9-A015-9E62BC1D3C43}"/>
              </a:ext>
            </a:extLst>
          </p:cNvPr>
          <p:cNvSpPr txBox="1"/>
          <p:nvPr/>
        </p:nvSpPr>
        <p:spPr>
          <a:xfrm>
            <a:off x="-72862" y="136521"/>
            <a:ext cx="928972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2400" b="1" dirty="0">
                <a:solidFill>
                  <a:schemeClr val="accent1">
                    <a:lumMod val="75000"/>
                  </a:schemeClr>
                </a:solidFill>
              </a:rPr>
              <a:t>Sobriété dans l’assiette : </a:t>
            </a:r>
          </a:p>
          <a:p>
            <a:pPr algn="ctr"/>
            <a:r>
              <a:rPr lang="fr-FR" sz="2400" b="1" dirty="0">
                <a:solidFill>
                  <a:schemeClr val="accent1">
                    <a:lumMod val="75000"/>
                  </a:schemeClr>
                </a:solidFill>
              </a:rPr>
              <a:t>plus de végétal, plus de saison, plus de frais, plus de diversité</a:t>
            </a:r>
          </a:p>
        </p:txBody>
      </p:sp>
    </p:spTree>
    <p:extLst>
      <p:ext uri="{BB962C8B-B14F-4D97-AF65-F5344CB8AC3E}">
        <p14:creationId xmlns:p14="http://schemas.microsoft.com/office/powerpoint/2010/main" val="35405296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9269C197-E6A5-6E17-44AD-245688E6B064}"/>
              </a:ext>
            </a:extLst>
          </p:cNvPr>
          <p:cNvSpPr txBox="1"/>
          <p:nvPr/>
        </p:nvSpPr>
        <p:spPr>
          <a:xfrm>
            <a:off x="1026369" y="255400"/>
            <a:ext cx="747382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Sobriété et occupation du logement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cxnSp>
        <p:nvCxnSpPr>
          <p:cNvPr id="11" name="Connecteur droit avec flèche 10">
            <a:extLst>
              <a:ext uri="{FF2B5EF4-FFF2-40B4-BE49-F238E27FC236}">
                <a16:creationId xmlns:a16="http://schemas.microsoft.com/office/drawing/2014/main" id="{CCF1AD86-26D8-6FB2-E3AB-C60112E06C83}"/>
              </a:ext>
            </a:extLst>
          </p:cNvPr>
          <p:cNvCxnSpPr>
            <a:cxnSpLocks/>
          </p:cNvCxnSpPr>
          <p:nvPr/>
        </p:nvCxnSpPr>
        <p:spPr>
          <a:xfrm flipV="1">
            <a:off x="4297820" y="2497682"/>
            <a:ext cx="1291217" cy="78883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ZoneTexte 11">
            <a:extLst>
              <a:ext uri="{FF2B5EF4-FFF2-40B4-BE49-F238E27FC236}">
                <a16:creationId xmlns:a16="http://schemas.microsoft.com/office/drawing/2014/main" id="{0EE823DF-8C31-99A8-4777-711523F127E2}"/>
              </a:ext>
            </a:extLst>
          </p:cNvPr>
          <p:cNvSpPr txBox="1"/>
          <p:nvPr/>
        </p:nvSpPr>
        <p:spPr>
          <a:xfrm>
            <a:off x="5663682" y="2097637"/>
            <a:ext cx="2642583" cy="923330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chemeClr val="accent1">
                    <a:lumMod val="75000"/>
                  </a:schemeClr>
                </a:solidFill>
              </a:rPr>
              <a:t>Indicateur habituel :</a:t>
            </a:r>
          </a:p>
          <a:p>
            <a:r>
              <a:rPr lang="fr-FR" b="1" dirty="0"/>
              <a:t>Température moyenne</a:t>
            </a:r>
          </a:p>
          <a:p>
            <a:r>
              <a:rPr lang="fr-FR" b="1" dirty="0"/>
              <a:t>du logement</a:t>
            </a:r>
          </a:p>
        </p:txBody>
      </p:sp>
      <p:cxnSp>
        <p:nvCxnSpPr>
          <p:cNvPr id="16" name="Connecteur droit avec flèche 15">
            <a:extLst>
              <a:ext uri="{FF2B5EF4-FFF2-40B4-BE49-F238E27FC236}">
                <a16:creationId xmlns:a16="http://schemas.microsoft.com/office/drawing/2014/main" id="{7018FABB-D1E4-440A-B53D-BFED4D966025}"/>
              </a:ext>
            </a:extLst>
          </p:cNvPr>
          <p:cNvCxnSpPr>
            <a:cxnSpLocks/>
            <a:endCxn id="18" idx="3"/>
          </p:cNvCxnSpPr>
          <p:nvPr/>
        </p:nvCxnSpPr>
        <p:spPr>
          <a:xfrm>
            <a:off x="4372465" y="4402306"/>
            <a:ext cx="1216571" cy="79493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ZoneTexte 17">
            <a:extLst>
              <a:ext uri="{FF2B5EF4-FFF2-40B4-BE49-F238E27FC236}">
                <a16:creationId xmlns:a16="http://schemas.microsoft.com/office/drawing/2014/main" id="{69A55402-5AE3-3C40-5B5C-CCC3B433D6E1}"/>
              </a:ext>
            </a:extLst>
          </p:cNvPr>
          <p:cNvSpPr txBox="1"/>
          <p:nvPr/>
        </p:nvSpPr>
        <p:spPr>
          <a:xfrm flipH="1">
            <a:off x="5589036" y="4320073"/>
            <a:ext cx="3536299" cy="1754326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chemeClr val="accent1">
                    <a:lumMod val="75000"/>
                  </a:schemeClr>
                </a:solidFill>
              </a:rPr>
              <a:t>Variable la plus déterminante </a:t>
            </a:r>
            <a:r>
              <a:rPr lang="fr-FR" b="1" dirty="0"/>
              <a:t>:</a:t>
            </a:r>
          </a:p>
          <a:p>
            <a:r>
              <a:rPr lang="fr-FR" b="1" dirty="0"/>
              <a:t>Combien de m</a:t>
            </a:r>
            <a:r>
              <a:rPr lang="fr-FR" b="1" baseline="30000" dirty="0"/>
              <a:t>2</a:t>
            </a:r>
            <a:r>
              <a:rPr lang="fr-FR" b="1" dirty="0"/>
              <a:t> on chauffe ?</a:t>
            </a:r>
          </a:p>
          <a:p>
            <a:endParaRPr lang="fr-FR" b="1" dirty="0"/>
          </a:p>
          <a:p>
            <a:pPr marL="285750" indent="-285750"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→"/>
            </a:pPr>
            <a:r>
              <a:rPr lang="fr-FR" b="1" dirty="0"/>
              <a:t>Taille moyenne du logement</a:t>
            </a:r>
          </a:p>
          <a:p>
            <a:pPr marL="285750" indent="-285750"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→"/>
            </a:pPr>
            <a:r>
              <a:rPr lang="fr-FR" b="1" dirty="0"/>
              <a:t>Inégalités dans l’accès au logement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2C1A2657-C00E-DC91-41A4-139CBC92E3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63" y="1446246"/>
            <a:ext cx="4353802" cy="5411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2990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C44A4886-A202-4E35-9D73-5F3E8EDBFB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CF915FA-F45B-4BAD-9DC8-01A2BC84670C}" type="slidenum">
              <a:rPr kumimoji="0" lang="fr-FR" sz="1100" b="1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fr-FR" sz="11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C6345CC8-7D47-49F5-A405-5EADEB774710}"/>
              </a:ext>
            </a:extLst>
          </p:cNvPr>
          <p:cNvSpPr txBox="1"/>
          <p:nvPr/>
        </p:nvSpPr>
        <p:spPr>
          <a:xfrm>
            <a:off x="3135016" y="2985452"/>
            <a:ext cx="3225563" cy="830997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Sobriété et mobilité :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l’enjeu de la vitesse 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7FDF6E0F-AF15-42DA-AB71-0D49C4D34D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481643"/>
            <a:ext cx="3770579" cy="2376358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2BC12028-049D-41A5-B3F1-72E39DCC6F8D}"/>
              </a:ext>
            </a:extLst>
          </p:cNvPr>
          <p:cNvSpPr txBox="1"/>
          <p:nvPr/>
        </p:nvSpPr>
        <p:spPr>
          <a:xfrm>
            <a:off x="6671178" y="3654425"/>
            <a:ext cx="25202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Mobilité douce</a:t>
            </a: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(cycliste bordelais)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3E94D1DF-D5D5-4D3E-B2E0-71BEEC6FDBF3}"/>
              </a:ext>
            </a:extLst>
          </p:cNvPr>
          <p:cNvSpPr txBox="1"/>
          <p:nvPr/>
        </p:nvSpPr>
        <p:spPr>
          <a:xfrm>
            <a:off x="6738671" y="2631066"/>
            <a:ext cx="245278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Transports en commun</a:t>
            </a: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Le tram à Bordeaux vers 1900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190E289B-746A-4053-9664-8C9C79BBE04F}"/>
              </a:ext>
            </a:extLst>
          </p:cNvPr>
          <p:cNvSpPr txBox="1"/>
          <p:nvPr/>
        </p:nvSpPr>
        <p:spPr>
          <a:xfrm>
            <a:off x="9450" y="3887436"/>
            <a:ext cx="363862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Vitesse et destinations touristiques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(Navette de tourisme spatial)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3E2891EA-1D8D-440B-B383-B49402213520}"/>
              </a:ext>
            </a:extLst>
          </p:cNvPr>
          <p:cNvSpPr txBox="1"/>
          <p:nvPr/>
        </p:nvSpPr>
        <p:spPr>
          <a:xfrm flipH="1">
            <a:off x="-81118" y="2408601"/>
            <a:ext cx="42612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Temps de transport quotidien &amp; distance parcourue : rôle clef de la vitesse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C464E595-C5DF-AA3A-3716-44C1C5CA11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6369"/>
            <a:ext cx="3648075" cy="2489565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80650B10-9172-3DFD-9BD1-B9F94A666F9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31837" y="-16369"/>
            <a:ext cx="4012164" cy="2670516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7B42EAFC-D281-F058-4551-34B45A097B6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24128" y="4177645"/>
            <a:ext cx="3517093" cy="2695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55927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4EE2D059-28E1-6B89-11EA-1533C26FC9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F3F0DF0-807D-446D-A15B-92A94F9A8A64}" type="slidenum">
              <a:rPr lang="fr-FR" smtClean="0"/>
              <a:pPr>
                <a:defRPr/>
              </a:pPr>
              <a:t>11</a:t>
            </a:fld>
            <a:endParaRPr lang="fr-FR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FEE51A71-8B1A-DC1C-0086-61CAF26DE3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042" y="938357"/>
            <a:ext cx="8126989" cy="5417993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E2F3559-7C32-5910-A477-86C2500A17EA}"/>
              </a:ext>
            </a:extLst>
          </p:cNvPr>
          <p:cNvSpPr txBox="1"/>
          <p:nvPr/>
        </p:nvSpPr>
        <p:spPr>
          <a:xfrm>
            <a:off x="0" y="251926"/>
            <a:ext cx="91276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chemeClr val="accent1">
                    <a:lumMod val="75000"/>
                  </a:schemeClr>
                </a:solidFill>
              </a:rPr>
              <a:t>Les impacts du réchauffement : anticiper ou subir ?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3387D1C-8A88-22CB-7C00-16EB33F2EC5F}"/>
              </a:ext>
            </a:extLst>
          </p:cNvPr>
          <p:cNvSpPr txBox="1"/>
          <p:nvPr/>
        </p:nvSpPr>
        <p:spPr>
          <a:xfrm flipH="1">
            <a:off x="370839" y="6468031"/>
            <a:ext cx="109474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/>
              <a:t>La Première ministre le 11 août à Hostens  </a:t>
            </a:r>
          </a:p>
        </p:txBody>
      </p:sp>
    </p:spTree>
    <p:extLst>
      <p:ext uri="{BB962C8B-B14F-4D97-AF65-F5344CB8AC3E}">
        <p14:creationId xmlns:p14="http://schemas.microsoft.com/office/powerpoint/2010/main" val="30656997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4FC0677B-B185-4A89-B2DC-2B9BA71415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CF915FA-F45B-4BAD-9DC8-01A2BC84670C}" type="slidenum">
              <a:rPr kumimoji="0" lang="fr-FR" sz="1100" b="1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fr-FR" sz="11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4143D9CE-AC38-448F-BF1B-1D38B6075A05}"/>
              </a:ext>
            </a:extLst>
          </p:cNvPr>
          <p:cNvSpPr txBox="1"/>
          <p:nvPr/>
        </p:nvSpPr>
        <p:spPr>
          <a:xfrm>
            <a:off x="395536" y="1805532"/>
            <a:ext cx="3096344" cy="1938992"/>
          </a:xfrm>
          <a:prstGeom prst="rect">
            <a:avLst/>
          </a:prstGeom>
          <a:noFill/>
          <a:ln w="19050">
            <a:noFill/>
          </a:ln>
          <a:scene3d>
            <a:camera prst="orthographicFront">
              <a:rot lat="0" lon="0" rev="1200000"/>
            </a:camera>
            <a:lightRig rig="threePt" dir="t"/>
          </a:scene3d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Merci de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votre attention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44596D0B-2644-404D-8650-AF48DCF82078}"/>
              </a:ext>
            </a:extLst>
          </p:cNvPr>
          <p:cNvSpPr txBox="1"/>
          <p:nvPr/>
        </p:nvSpPr>
        <p:spPr>
          <a:xfrm>
            <a:off x="683568" y="5182076"/>
            <a:ext cx="7299827" cy="200054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  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Plus d’informations ?</a:t>
            </a: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pic>
        <p:nvPicPr>
          <p:cNvPr id="7" name="Image 6">
            <a:hlinkClick r:id="rId2"/>
            <a:extLst>
              <a:ext uri="{FF2B5EF4-FFF2-40B4-BE49-F238E27FC236}">
                <a16:creationId xmlns:a16="http://schemas.microsoft.com/office/drawing/2014/main" id="{90059C3E-6C09-41BD-84A7-ED590AB495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72399" y="5846856"/>
            <a:ext cx="971601" cy="1011667"/>
          </a:xfrm>
          <a:prstGeom prst="rect">
            <a:avLst/>
          </a:prstGeom>
          <a:ln w="19050">
            <a:solidFill>
              <a:schemeClr val="accent1"/>
            </a:solidFill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54BA06E1-54C0-40C8-A8BC-780460326B10}"/>
              </a:ext>
            </a:extLst>
          </p:cNvPr>
          <p:cNvSpPr txBox="1"/>
          <p:nvPr/>
        </p:nvSpPr>
        <p:spPr>
          <a:xfrm>
            <a:off x="5148064" y="6475909"/>
            <a:ext cx="31432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  <a:hlinkClick r:id="rId2"/>
              </a:rPr>
              <a:t>https://christiandeperthuis.fr/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FD1A7FC7-B4F6-4139-AFD7-5B8EF58034D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83968" y="185143"/>
            <a:ext cx="4881911" cy="5524669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75ED8686-9950-4E28-AC34-CC708E69004D}"/>
              </a:ext>
            </a:extLst>
          </p:cNvPr>
          <p:cNvSpPr txBox="1"/>
          <p:nvPr/>
        </p:nvSpPr>
        <p:spPr>
          <a:xfrm>
            <a:off x="1403648" y="5309702"/>
            <a:ext cx="278634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Il n’est pas trop tard !</a:t>
            </a:r>
          </a:p>
        </p:txBody>
      </p:sp>
    </p:spTree>
    <p:extLst>
      <p:ext uri="{BB962C8B-B14F-4D97-AF65-F5344CB8AC3E}">
        <p14:creationId xmlns:p14="http://schemas.microsoft.com/office/powerpoint/2010/main" val="228718729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8F0B165D-A896-4DDC-9694-D8DA2E3E38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CF915FA-F45B-4BAD-9DC8-01A2BC84670C}" type="slidenum">
              <a:rPr kumimoji="0" lang="fr-FR" sz="1100" b="1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fr-FR" sz="11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A53981FB-FF96-47B8-B94D-2F9F805C36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6043" y="754141"/>
            <a:ext cx="8352421" cy="5514145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32B6B65B-5409-4E31-BBF5-7EF8F32B555A}"/>
              </a:ext>
            </a:extLst>
          </p:cNvPr>
          <p:cNvSpPr txBox="1"/>
          <p:nvPr/>
        </p:nvSpPr>
        <p:spPr>
          <a:xfrm>
            <a:off x="863588" y="138062"/>
            <a:ext cx="74168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rgbClr val="4F81BD">
                    <a:lumMod val="75000"/>
                  </a:srgbClr>
                </a:solidFill>
                <a:latin typeface="Arial" charset="0"/>
                <a:cs typeface="Arial" charset="0"/>
              </a:rPr>
              <a:t>Un ouvrage pour compléter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4F81BD">
                  <a:lumMod val="75000"/>
                </a:srgbClr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3903C0E4-7901-4E7D-A6C3-BB49C58E074D}"/>
              </a:ext>
            </a:extLst>
          </p:cNvPr>
          <p:cNvSpPr txBox="1"/>
          <p:nvPr/>
        </p:nvSpPr>
        <p:spPr>
          <a:xfrm flipH="1">
            <a:off x="2143432" y="6380132"/>
            <a:ext cx="59485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Publication : </a:t>
            </a:r>
            <a:r>
              <a:rPr lang="fr-FR" dirty="0">
                <a:solidFill>
                  <a:prstClr val="black"/>
                </a:solidFill>
                <a:latin typeface="Arial" charset="0"/>
                <a:cs typeface="Arial" charset="0"/>
              </a:rPr>
              <a:t>juin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 2022 ;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  <a:hlinkClick r:id="rId4"/>
              </a:rPr>
              <a:t>Feuilleter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 les premières pages</a:t>
            </a:r>
          </a:p>
        </p:txBody>
      </p:sp>
    </p:spTree>
    <p:extLst>
      <p:ext uri="{BB962C8B-B14F-4D97-AF65-F5344CB8AC3E}">
        <p14:creationId xmlns:p14="http://schemas.microsoft.com/office/powerpoint/2010/main" val="829002435"/>
      </p:ext>
    </p:extLst>
  </p:cSld>
  <p:clrMapOvr>
    <a:masterClrMapping/>
  </p:clrMapOvr>
</p:sld>
</file>

<file path=ppt/theme/theme1.xml><?xml version="1.0" encoding="utf-8"?>
<a:theme xmlns:a="http://schemas.openxmlformats.org/drawingml/2006/main" name="2_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3_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514</Words>
  <Application>Microsoft Office PowerPoint</Application>
  <PresentationFormat>Affichage à l'écran (4:3)</PresentationFormat>
  <Paragraphs>106</Paragraphs>
  <Slides>13</Slides>
  <Notes>3</Notes>
  <HiddenSlides>0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3</vt:i4>
      </vt:variant>
      <vt:variant>
        <vt:lpstr>Titres des diapositives</vt:lpstr>
      </vt:variant>
      <vt:variant>
        <vt:i4>13</vt:i4>
      </vt:variant>
    </vt:vector>
  </HeadingPairs>
  <TitlesOfParts>
    <vt:vector size="23" baseType="lpstr">
      <vt:lpstr>Arial</vt:lpstr>
      <vt:lpstr>Arial Narrow</vt:lpstr>
      <vt:lpstr>Arial Nova</vt:lpstr>
      <vt:lpstr>Calibri</vt:lpstr>
      <vt:lpstr>Cambria</vt:lpstr>
      <vt:lpstr>Times New Roman</vt:lpstr>
      <vt:lpstr>Wingdings</vt:lpstr>
      <vt:lpstr>2_Thème Office</vt:lpstr>
      <vt:lpstr>Thème Office</vt:lpstr>
      <vt:lpstr>3_Thème Office</vt:lpstr>
      <vt:lpstr>Présentation PowerPoint</vt:lpstr>
      <vt:lpstr>Présentation PowerPoint</vt:lpstr>
      <vt:lpstr>Présentation PowerPoint</vt:lpstr>
      <vt:lpstr>Présentation PowerPoint</vt:lpstr>
      <vt:lpstr>La double dimension de la « Neutralité climat »</vt:lpstr>
      <vt:lpstr>Présentation PowerPoint</vt:lpstr>
      <vt:lpstr>« Désempiler » : Les fossiles font de la résistance !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Laurent DUBOIS-LOYA</dc:creator>
  <cp:lastModifiedBy>CHRISTIAN DE PERTHUIS</cp:lastModifiedBy>
  <cp:revision>755</cp:revision>
  <cp:lastPrinted>2022-06-13T17:52:50Z</cp:lastPrinted>
  <dcterms:created xsi:type="dcterms:W3CDTF">2004-12-28T14:32:20Z</dcterms:created>
  <dcterms:modified xsi:type="dcterms:W3CDTF">2022-09-23T09:20:38Z</dcterms:modified>
</cp:coreProperties>
</file>