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571" r:id="rId1"/>
    <p:sldMasterId id="2147485545" r:id="rId2"/>
    <p:sldMasterId id="2147485557" r:id="rId3"/>
  </p:sldMasterIdLst>
  <p:notesMasterIdLst>
    <p:notesMasterId r:id="rId14"/>
  </p:notesMasterIdLst>
  <p:handoutMasterIdLst>
    <p:handoutMasterId r:id="rId15"/>
  </p:handoutMasterIdLst>
  <p:sldIdLst>
    <p:sldId id="602" r:id="rId4"/>
    <p:sldId id="637" r:id="rId5"/>
    <p:sldId id="525" r:id="rId6"/>
    <p:sldId id="313" r:id="rId7"/>
    <p:sldId id="588" r:id="rId8"/>
    <p:sldId id="596" r:id="rId9"/>
    <p:sldId id="639" r:id="rId10"/>
    <p:sldId id="636" r:id="rId11"/>
    <p:sldId id="583" r:id="rId12"/>
    <p:sldId id="626" r:id="rId13"/>
  </p:sldIdLst>
  <p:sldSz cx="9144000" cy="6858000" type="screen4x3"/>
  <p:notesSz cx="9945688" cy="6858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27">
          <p15:clr>
            <a:srgbClr val="A4A3A4"/>
          </p15:clr>
        </p15:guide>
        <p15:guide id="2" orient="horz" pos="4268">
          <p15:clr>
            <a:srgbClr val="A4A3A4"/>
          </p15:clr>
        </p15:guide>
        <p15:guide id="3" orient="horz" pos="941">
          <p15:clr>
            <a:srgbClr val="A4A3A4"/>
          </p15:clr>
        </p15:guide>
        <p15:guide id="4" orient="horz" pos="4319">
          <p15:clr>
            <a:srgbClr val="A4A3A4"/>
          </p15:clr>
        </p15:guide>
        <p15:guide id="5" pos="1007">
          <p15:clr>
            <a:srgbClr val="A4A3A4"/>
          </p15:clr>
        </p15:guide>
        <p15:guide id="6" pos="393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313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0099"/>
    <a:srgbClr val="F3C3CA"/>
    <a:srgbClr val="4D4D4D"/>
    <a:srgbClr val="EFF4F7"/>
    <a:srgbClr val="DBE6ED"/>
    <a:srgbClr val="80008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FE174B-0FC5-44AF-88B7-A22C9AEE5B7F}" v="7" dt="2022-09-19T14:17:12.5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46" autoAdjust="0"/>
    <p:restoredTop sz="97241" autoAdjust="0"/>
  </p:normalViewPr>
  <p:slideViewPr>
    <p:cSldViewPr snapToGrid="0">
      <p:cViewPr varScale="1">
        <p:scale>
          <a:sx n="82" d="100"/>
          <a:sy n="82" d="100"/>
        </p:scale>
        <p:origin x="1661" y="72"/>
      </p:cViewPr>
      <p:guideLst>
        <p:guide orient="horz" pos="4027"/>
        <p:guide orient="horz" pos="4268"/>
        <p:guide orient="horz" pos="941"/>
        <p:guide orient="horz" pos="4319"/>
        <p:guide pos="1007"/>
        <p:guide pos="393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860" y="-84"/>
      </p:cViewPr>
      <p:guideLst>
        <p:guide orient="horz" pos="2160"/>
        <p:guide pos="313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microsoft.com/office/2015/10/relationships/revisionInfo" Target="revisionInfo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DE PERTHUIS" userId="05f1a2f1f3e449b3" providerId="LiveId" clId="{70FE174B-0FC5-44AF-88B7-A22C9AEE5B7F}"/>
    <pc:docChg chg="undo custSel addSld delSld modSld delMainMaster">
      <pc:chgData name="CHRISTIAN DE PERTHUIS" userId="05f1a2f1f3e449b3" providerId="LiveId" clId="{70FE174B-0FC5-44AF-88B7-A22C9AEE5B7F}" dt="2022-09-20T05:38:36.961" v="2420" actId="20577"/>
      <pc:docMkLst>
        <pc:docMk/>
      </pc:docMkLst>
      <pc:sldChg chg="del">
        <pc:chgData name="CHRISTIAN DE PERTHUIS" userId="05f1a2f1f3e449b3" providerId="LiveId" clId="{70FE174B-0FC5-44AF-88B7-A22C9AEE5B7F}" dt="2022-09-19T13:28:46.825" v="82" actId="47"/>
        <pc:sldMkLst>
          <pc:docMk/>
          <pc:sldMk cId="1099806261" sldId="496"/>
        </pc:sldMkLst>
      </pc:sldChg>
      <pc:sldChg chg="del">
        <pc:chgData name="CHRISTIAN DE PERTHUIS" userId="05f1a2f1f3e449b3" providerId="LiveId" clId="{70FE174B-0FC5-44AF-88B7-A22C9AEE5B7F}" dt="2022-09-19T13:28:45.366" v="81" actId="47"/>
        <pc:sldMkLst>
          <pc:docMk/>
          <pc:sldMk cId="1195556694" sldId="573"/>
        </pc:sldMkLst>
      </pc:sldChg>
      <pc:sldChg chg="del">
        <pc:chgData name="CHRISTIAN DE PERTHUIS" userId="05f1a2f1f3e449b3" providerId="LiveId" clId="{70FE174B-0FC5-44AF-88B7-A22C9AEE5B7F}" dt="2022-09-19T13:28:54.143" v="84" actId="47"/>
        <pc:sldMkLst>
          <pc:docMk/>
          <pc:sldMk cId="1565592784" sldId="578"/>
        </pc:sldMkLst>
      </pc:sldChg>
      <pc:sldChg chg="addSp delSp modSp mod">
        <pc:chgData name="CHRISTIAN DE PERTHUIS" userId="05f1a2f1f3e449b3" providerId="LiveId" clId="{70FE174B-0FC5-44AF-88B7-A22C9AEE5B7F}" dt="2022-09-19T14:01:45.972" v="1428" actId="14100"/>
        <pc:sldMkLst>
          <pc:docMk/>
          <pc:sldMk cId="289833824" sldId="596"/>
        </pc:sldMkLst>
        <pc:spChg chg="mod">
          <ac:chgData name="CHRISTIAN DE PERTHUIS" userId="05f1a2f1f3e449b3" providerId="LiveId" clId="{70FE174B-0FC5-44AF-88B7-A22C9AEE5B7F}" dt="2022-09-19T14:01:29.355" v="1424" actId="1035"/>
          <ac:spMkLst>
            <pc:docMk/>
            <pc:sldMk cId="289833824" sldId="596"/>
            <ac:spMk id="4" creationId="{B090B0FE-C9F1-418D-BEB5-D4B4DBECBF62}"/>
          </ac:spMkLst>
        </pc:spChg>
        <pc:spChg chg="del">
          <ac:chgData name="CHRISTIAN DE PERTHUIS" userId="05f1a2f1f3e449b3" providerId="LiveId" clId="{70FE174B-0FC5-44AF-88B7-A22C9AEE5B7F}" dt="2022-09-19T13:32:44.877" v="91" actId="478"/>
          <ac:spMkLst>
            <pc:docMk/>
            <pc:sldMk cId="289833824" sldId="596"/>
            <ac:spMk id="8" creationId="{45011591-AF9E-4DDF-A802-1E157B5DB018}"/>
          </ac:spMkLst>
        </pc:spChg>
        <pc:spChg chg="del">
          <ac:chgData name="CHRISTIAN DE PERTHUIS" userId="05f1a2f1f3e449b3" providerId="LiveId" clId="{70FE174B-0FC5-44AF-88B7-A22C9AEE5B7F}" dt="2022-09-19T13:32:38.956" v="89" actId="478"/>
          <ac:spMkLst>
            <pc:docMk/>
            <pc:sldMk cId="289833824" sldId="596"/>
            <ac:spMk id="15" creationId="{E6F59A00-6CAB-4DD6-BA22-06794E7CBC0C}"/>
          </ac:spMkLst>
        </pc:spChg>
        <pc:spChg chg="del">
          <ac:chgData name="CHRISTIAN DE PERTHUIS" userId="05f1a2f1f3e449b3" providerId="LiveId" clId="{70FE174B-0FC5-44AF-88B7-A22C9AEE5B7F}" dt="2022-09-19T13:32:47.172" v="92" actId="478"/>
          <ac:spMkLst>
            <pc:docMk/>
            <pc:sldMk cId="289833824" sldId="596"/>
            <ac:spMk id="17" creationId="{FC71787E-118F-40EC-9C6E-6E38453446F0}"/>
          </ac:spMkLst>
        </pc:spChg>
        <pc:spChg chg="del mod">
          <ac:chgData name="CHRISTIAN DE PERTHUIS" userId="05f1a2f1f3e449b3" providerId="LiveId" clId="{70FE174B-0FC5-44AF-88B7-A22C9AEE5B7F}" dt="2022-09-19T13:45:33.997" v="1049" actId="478"/>
          <ac:spMkLst>
            <pc:docMk/>
            <pc:sldMk cId="289833824" sldId="596"/>
            <ac:spMk id="18" creationId="{7AC3F879-97DB-4FDD-9418-A554A9CAC0B1}"/>
          </ac:spMkLst>
        </pc:spChg>
        <pc:spChg chg="add mod">
          <ac:chgData name="CHRISTIAN DE PERTHUIS" userId="05f1a2f1f3e449b3" providerId="LiveId" clId="{70FE174B-0FC5-44AF-88B7-A22C9AEE5B7F}" dt="2022-09-19T13:50:54.572" v="1251" actId="1076"/>
          <ac:spMkLst>
            <pc:docMk/>
            <pc:sldMk cId="289833824" sldId="596"/>
            <ac:spMk id="23" creationId="{475FE634-883A-0450-CB63-91B4EA8625FA}"/>
          </ac:spMkLst>
        </pc:spChg>
        <pc:spChg chg="add mod">
          <ac:chgData name="CHRISTIAN DE PERTHUIS" userId="05f1a2f1f3e449b3" providerId="LiveId" clId="{70FE174B-0FC5-44AF-88B7-A22C9AEE5B7F}" dt="2022-09-19T13:54:01.156" v="1275" actId="1076"/>
          <ac:spMkLst>
            <pc:docMk/>
            <pc:sldMk cId="289833824" sldId="596"/>
            <ac:spMk id="28" creationId="{F838E8E0-F59A-497F-110D-0E42962F03D2}"/>
          </ac:spMkLst>
        </pc:spChg>
        <pc:spChg chg="add del mod">
          <ac:chgData name="CHRISTIAN DE PERTHUIS" userId="05f1a2f1f3e449b3" providerId="LiveId" clId="{70FE174B-0FC5-44AF-88B7-A22C9AEE5B7F}" dt="2022-09-19T13:56:24.122" v="1350"/>
          <ac:spMkLst>
            <pc:docMk/>
            <pc:sldMk cId="289833824" sldId="596"/>
            <ac:spMk id="46" creationId="{C9CFEC70-9F87-F4E7-457F-A5E5DEDB7364}"/>
          </ac:spMkLst>
        </pc:spChg>
        <pc:spChg chg="add del mod">
          <ac:chgData name="CHRISTIAN DE PERTHUIS" userId="05f1a2f1f3e449b3" providerId="LiveId" clId="{70FE174B-0FC5-44AF-88B7-A22C9AEE5B7F}" dt="2022-09-19T13:56:24.124" v="1352"/>
          <ac:spMkLst>
            <pc:docMk/>
            <pc:sldMk cId="289833824" sldId="596"/>
            <ac:spMk id="47" creationId="{972078EC-AB9F-00EB-9820-0E7A08EBF3C1}"/>
          </ac:spMkLst>
        </pc:spChg>
        <pc:spChg chg="add mod">
          <ac:chgData name="CHRISTIAN DE PERTHUIS" userId="05f1a2f1f3e449b3" providerId="LiveId" clId="{70FE174B-0FC5-44AF-88B7-A22C9AEE5B7F}" dt="2022-09-19T14:00:50.868" v="1412" actId="1035"/>
          <ac:spMkLst>
            <pc:docMk/>
            <pc:sldMk cId="289833824" sldId="596"/>
            <ac:spMk id="48" creationId="{3C29324E-C6D3-9490-049B-179C88846091}"/>
          </ac:spMkLst>
        </pc:spChg>
        <pc:picChg chg="mod">
          <ac:chgData name="CHRISTIAN DE PERTHUIS" userId="05f1a2f1f3e449b3" providerId="LiveId" clId="{70FE174B-0FC5-44AF-88B7-A22C9AEE5B7F}" dt="2022-09-19T13:50:17.076" v="1240" actId="14100"/>
          <ac:picMkLst>
            <pc:docMk/>
            <pc:sldMk cId="289833824" sldId="596"/>
            <ac:picMk id="5" creationId="{ACB7FF76-4542-48E3-BAB7-9182012B404E}"/>
          </ac:picMkLst>
        </pc:picChg>
        <pc:picChg chg="del">
          <ac:chgData name="CHRISTIAN DE PERTHUIS" userId="05f1a2f1f3e449b3" providerId="LiveId" clId="{70FE174B-0FC5-44AF-88B7-A22C9AEE5B7F}" dt="2022-09-19T13:32:40.523" v="90" actId="478"/>
          <ac:picMkLst>
            <pc:docMk/>
            <pc:sldMk cId="289833824" sldId="596"/>
            <ac:picMk id="7" creationId="{1E856397-6159-41B6-B26D-A33ABF59B3B2}"/>
          </ac:picMkLst>
        </pc:picChg>
        <pc:picChg chg="del">
          <ac:chgData name="CHRISTIAN DE PERTHUIS" userId="05f1a2f1f3e449b3" providerId="LiveId" clId="{70FE174B-0FC5-44AF-88B7-A22C9AEE5B7F}" dt="2022-09-19T13:32:34.628" v="88" actId="478"/>
          <ac:picMkLst>
            <pc:docMk/>
            <pc:sldMk cId="289833824" sldId="596"/>
            <ac:picMk id="14" creationId="{0C49891E-8B26-45E4-A637-21132FB52406}"/>
          </ac:picMkLst>
        </pc:picChg>
        <pc:picChg chg="add mod">
          <ac:chgData name="CHRISTIAN DE PERTHUIS" userId="05f1a2f1f3e449b3" providerId="LiveId" clId="{70FE174B-0FC5-44AF-88B7-A22C9AEE5B7F}" dt="2022-09-19T13:53:42.852" v="1273" actId="14100"/>
          <ac:picMkLst>
            <pc:docMk/>
            <pc:sldMk cId="289833824" sldId="596"/>
            <ac:picMk id="40" creationId="{C946C014-99C7-AD4F-DD2F-66820096E9F7}"/>
          </ac:picMkLst>
        </pc:picChg>
        <pc:picChg chg="add mod">
          <ac:chgData name="CHRISTIAN DE PERTHUIS" userId="05f1a2f1f3e449b3" providerId="LiveId" clId="{70FE174B-0FC5-44AF-88B7-A22C9AEE5B7F}" dt="2022-09-19T14:00:58.772" v="1414" actId="14100"/>
          <ac:picMkLst>
            <pc:docMk/>
            <pc:sldMk cId="289833824" sldId="596"/>
            <ac:picMk id="62" creationId="{F72CCC99-BA62-B2A7-8F36-31B592E34B50}"/>
          </ac:picMkLst>
        </pc:picChg>
        <pc:cxnChg chg="add mod">
          <ac:chgData name="CHRISTIAN DE PERTHUIS" userId="05f1a2f1f3e449b3" providerId="LiveId" clId="{70FE174B-0FC5-44AF-88B7-A22C9AEE5B7F}" dt="2022-09-19T14:01:45.972" v="1428" actId="14100"/>
          <ac:cxnSpMkLst>
            <pc:docMk/>
            <pc:sldMk cId="289833824" sldId="596"/>
            <ac:cxnSpMk id="10" creationId="{85FE1B10-C641-ABED-195C-857AD246F123}"/>
          </ac:cxnSpMkLst>
        </pc:cxnChg>
        <pc:cxnChg chg="add del mod">
          <ac:chgData name="CHRISTIAN DE PERTHUIS" userId="05f1a2f1f3e449b3" providerId="LiveId" clId="{70FE174B-0FC5-44AF-88B7-A22C9AEE5B7F}" dt="2022-09-19T13:45:40.652" v="1050" actId="478"/>
          <ac:cxnSpMkLst>
            <pc:docMk/>
            <pc:sldMk cId="289833824" sldId="596"/>
            <ac:cxnSpMk id="12" creationId="{D4B0F15B-8597-E352-9D7F-320249EAB94B}"/>
          </ac:cxnSpMkLst>
        </pc:cxnChg>
        <pc:cxnChg chg="add mod">
          <ac:chgData name="CHRISTIAN DE PERTHUIS" userId="05f1a2f1f3e449b3" providerId="LiveId" clId="{70FE174B-0FC5-44AF-88B7-A22C9AEE5B7F}" dt="2022-09-19T14:01:42.660" v="1427" actId="14100"/>
          <ac:cxnSpMkLst>
            <pc:docMk/>
            <pc:sldMk cId="289833824" sldId="596"/>
            <ac:cxnSpMk id="26" creationId="{3BDFA35D-CFAB-58C9-AC79-661098844B76}"/>
          </ac:cxnSpMkLst>
        </pc:cxnChg>
        <pc:cxnChg chg="add mod">
          <ac:chgData name="CHRISTIAN DE PERTHUIS" userId="05f1a2f1f3e449b3" providerId="LiveId" clId="{70FE174B-0FC5-44AF-88B7-A22C9AEE5B7F}" dt="2022-09-19T14:01:26.068" v="1421" actId="14100"/>
          <ac:cxnSpMkLst>
            <pc:docMk/>
            <pc:sldMk cId="289833824" sldId="596"/>
            <ac:cxnSpMk id="44" creationId="{7BD3900E-8965-002C-8029-6F0EADBE59C9}"/>
          </ac:cxnSpMkLst>
        </pc:cxnChg>
      </pc:sldChg>
      <pc:sldChg chg="addSp modSp mod">
        <pc:chgData name="CHRISTIAN DE PERTHUIS" userId="05f1a2f1f3e449b3" providerId="LiveId" clId="{70FE174B-0FC5-44AF-88B7-A22C9AEE5B7F}" dt="2022-09-20T05:38:36.961" v="2420" actId="20577"/>
        <pc:sldMkLst>
          <pc:docMk/>
          <pc:sldMk cId="0" sldId="602"/>
        </pc:sldMkLst>
        <pc:spChg chg="mod">
          <ac:chgData name="CHRISTIAN DE PERTHUIS" userId="05f1a2f1f3e449b3" providerId="LiveId" clId="{70FE174B-0FC5-44AF-88B7-A22C9AEE5B7F}" dt="2022-09-20T05:38:36.961" v="2420" actId="20577"/>
          <ac:spMkLst>
            <pc:docMk/>
            <pc:sldMk cId="0" sldId="602"/>
            <ac:spMk id="25603" creationId="{0A966280-8095-4901-B5C7-67A8E2174624}"/>
          </ac:spMkLst>
        </pc:spChg>
        <pc:spChg chg="mod">
          <ac:chgData name="CHRISTIAN DE PERTHUIS" userId="05f1a2f1f3e449b3" providerId="LiveId" clId="{70FE174B-0FC5-44AF-88B7-A22C9AEE5B7F}" dt="2022-09-20T05:21:56.776" v="2212" actId="20577"/>
          <ac:spMkLst>
            <pc:docMk/>
            <pc:sldMk cId="0" sldId="602"/>
            <ac:spMk id="25604" creationId="{CFFE7980-E26B-4CDB-A442-B8EE23EB48DE}"/>
          </ac:spMkLst>
        </pc:spChg>
        <pc:picChg chg="add mod">
          <ac:chgData name="CHRISTIAN DE PERTHUIS" userId="05f1a2f1f3e449b3" providerId="LiveId" clId="{70FE174B-0FC5-44AF-88B7-A22C9AEE5B7F}" dt="2022-09-20T05:28:52.176" v="2330" actId="14100"/>
          <ac:picMkLst>
            <pc:docMk/>
            <pc:sldMk cId="0" sldId="602"/>
            <ac:picMk id="2" creationId="{8F21C66F-E6CE-5A5D-79F0-8B876553FCB9}"/>
          </ac:picMkLst>
        </pc:picChg>
      </pc:sldChg>
      <pc:sldChg chg="del">
        <pc:chgData name="CHRISTIAN DE PERTHUIS" userId="05f1a2f1f3e449b3" providerId="LiveId" clId="{70FE174B-0FC5-44AF-88B7-A22C9AEE5B7F}" dt="2022-09-19T13:29:16.813" v="87" actId="47"/>
        <pc:sldMkLst>
          <pc:docMk/>
          <pc:sldMk cId="189299081" sldId="635"/>
        </pc:sldMkLst>
      </pc:sldChg>
      <pc:sldChg chg="modSp add del mod">
        <pc:chgData name="CHRISTIAN DE PERTHUIS" userId="05f1a2f1f3e449b3" providerId="LiveId" clId="{70FE174B-0FC5-44AF-88B7-A22C9AEE5B7F}" dt="2022-09-19T14:02:17.012" v="1458" actId="20577"/>
        <pc:sldMkLst>
          <pc:docMk/>
          <pc:sldMk cId="3065699797" sldId="636"/>
        </pc:sldMkLst>
        <pc:spChg chg="mod">
          <ac:chgData name="CHRISTIAN DE PERTHUIS" userId="05f1a2f1f3e449b3" providerId="LiveId" clId="{70FE174B-0FC5-44AF-88B7-A22C9AEE5B7F}" dt="2022-09-19T14:02:17.012" v="1458" actId="20577"/>
          <ac:spMkLst>
            <pc:docMk/>
            <pc:sldMk cId="3065699797" sldId="636"/>
            <ac:spMk id="5" creationId="{6E2F3559-7C32-5910-A477-86C2500A17EA}"/>
          </ac:spMkLst>
        </pc:spChg>
      </pc:sldChg>
      <pc:sldChg chg="new add del">
        <pc:chgData name="CHRISTIAN DE PERTHUIS" userId="05f1a2f1f3e449b3" providerId="LiveId" clId="{70FE174B-0FC5-44AF-88B7-A22C9AEE5B7F}" dt="2022-09-19T14:07:52.630" v="1463" actId="47"/>
        <pc:sldMkLst>
          <pc:docMk/>
          <pc:sldMk cId="450091815" sldId="638"/>
        </pc:sldMkLst>
      </pc:sldChg>
      <pc:sldChg chg="addSp delSp modSp add mod">
        <pc:chgData name="CHRISTIAN DE PERTHUIS" userId="05f1a2f1f3e449b3" providerId="LiveId" clId="{70FE174B-0FC5-44AF-88B7-A22C9AEE5B7F}" dt="2022-09-20T05:32:38.433" v="2362" actId="1076"/>
        <pc:sldMkLst>
          <pc:docMk/>
          <pc:sldMk cId="3428935537" sldId="639"/>
        </pc:sldMkLst>
        <pc:spChg chg="mod">
          <ac:chgData name="CHRISTIAN DE PERTHUIS" userId="05f1a2f1f3e449b3" providerId="LiveId" clId="{70FE174B-0FC5-44AF-88B7-A22C9AEE5B7F}" dt="2022-09-19T14:08:06.307" v="1484" actId="20577"/>
          <ac:spMkLst>
            <pc:docMk/>
            <pc:sldMk cId="3428935537" sldId="639"/>
            <ac:spMk id="4" creationId="{B090B0FE-C9F1-418D-BEB5-D4B4DBECBF62}"/>
          </ac:spMkLst>
        </pc:spChg>
        <pc:spChg chg="mod">
          <ac:chgData name="CHRISTIAN DE PERTHUIS" userId="05f1a2f1f3e449b3" providerId="LiveId" clId="{70FE174B-0FC5-44AF-88B7-A22C9AEE5B7F}" dt="2022-09-19T14:14:07.653" v="1558" actId="122"/>
          <ac:spMkLst>
            <pc:docMk/>
            <pc:sldMk cId="3428935537" sldId="639"/>
            <ac:spMk id="23" creationId="{475FE634-883A-0450-CB63-91B4EA8625FA}"/>
          </ac:spMkLst>
        </pc:spChg>
        <pc:spChg chg="mod">
          <ac:chgData name="CHRISTIAN DE PERTHUIS" userId="05f1a2f1f3e449b3" providerId="LiveId" clId="{70FE174B-0FC5-44AF-88B7-A22C9AEE5B7F}" dt="2022-09-19T14:28:09.084" v="2124" actId="1037"/>
          <ac:spMkLst>
            <pc:docMk/>
            <pc:sldMk cId="3428935537" sldId="639"/>
            <ac:spMk id="28" creationId="{F838E8E0-F59A-497F-110D-0E42962F03D2}"/>
          </ac:spMkLst>
        </pc:spChg>
        <pc:spChg chg="mod">
          <ac:chgData name="CHRISTIAN DE PERTHUIS" userId="05f1a2f1f3e449b3" providerId="LiveId" clId="{70FE174B-0FC5-44AF-88B7-A22C9AEE5B7F}" dt="2022-09-20T05:31:49.947" v="2354" actId="20577"/>
          <ac:spMkLst>
            <pc:docMk/>
            <pc:sldMk cId="3428935537" sldId="639"/>
            <ac:spMk id="48" creationId="{3C29324E-C6D3-9490-049B-179C88846091}"/>
          </ac:spMkLst>
        </pc:spChg>
        <pc:picChg chg="del">
          <ac:chgData name="CHRISTIAN DE PERTHUIS" userId="05f1a2f1f3e449b3" providerId="LiveId" clId="{70FE174B-0FC5-44AF-88B7-A22C9AEE5B7F}" dt="2022-09-19T14:13:31.876" v="1549" actId="478"/>
          <ac:picMkLst>
            <pc:docMk/>
            <pc:sldMk cId="3428935537" sldId="639"/>
            <ac:picMk id="5" creationId="{ACB7FF76-4542-48E3-BAB7-9182012B404E}"/>
          </ac:picMkLst>
        </pc:picChg>
        <pc:picChg chg="add mod">
          <ac:chgData name="CHRISTIAN DE PERTHUIS" userId="05f1a2f1f3e449b3" providerId="LiveId" clId="{70FE174B-0FC5-44AF-88B7-A22C9AEE5B7F}" dt="2022-09-19T14:13:44.155" v="1553" actId="1076"/>
          <ac:picMkLst>
            <pc:docMk/>
            <pc:sldMk cId="3428935537" sldId="639"/>
            <ac:picMk id="6" creationId="{EEBD9BAB-2630-EB8A-6133-98C03A2A57F6}"/>
          </ac:picMkLst>
        </pc:picChg>
        <pc:picChg chg="add mod">
          <ac:chgData name="CHRISTIAN DE PERTHUIS" userId="05f1a2f1f3e449b3" providerId="LiveId" clId="{70FE174B-0FC5-44AF-88B7-A22C9AEE5B7F}" dt="2022-09-19T14:28:25.179" v="2161" actId="1037"/>
          <ac:picMkLst>
            <pc:docMk/>
            <pc:sldMk cId="3428935537" sldId="639"/>
            <ac:picMk id="8" creationId="{E0DA6814-7D3C-94E2-B3AB-05C057E2EB65}"/>
          </ac:picMkLst>
        </pc:picChg>
        <pc:picChg chg="add del mod">
          <ac:chgData name="CHRISTIAN DE PERTHUIS" userId="05f1a2f1f3e449b3" providerId="LiveId" clId="{70FE174B-0FC5-44AF-88B7-A22C9AEE5B7F}" dt="2022-09-20T05:31:58.899" v="2356" actId="478"/>
          <ac:picMkLst>
            <pc:docMk/>
            <pc:sldMk cId="3428935537" sldId="639"/>
            <ac:picMk id="12" creationId="{1068DAAA-49CA-F9A8-A667-789D850A3321}"/>
          </ac:picMkLst>
        </pc:picChg>
        <pc:picChg chg="add mod">
          <ac:chgData name="CHRISTIAN DE PERTHUIS" userId="05f1a2f1f3e449b3" providerId="LiveId" clId="{70FE174B-0FC5-44AF-88B7-A22C9AEE5B7F}" dt="2022-09-20T05:32:38.433" v="2362" actId="1076"/>
          <ac:picMkLst>
            <pc:docMk/>
            <pc:sldMk cId="3428935537" sldId="639"/>
            <ac:picMk id="13" creationId="{F8423834-37CD-467F-163E-EEF6AC595BE7}"/>
          </ac:picMkLst>
        </pc:picChg>
        <pc:picChg chg="del">
          <ac:chgData name="CHRISTIAN DE PERTHUIS" userId="05f1a2f1f3e449b3" providerId="LiveId" clId="{70FE174B-0FC5-44AF-88B7-A22C9AEE5B7F}" dt="2022-09-19T14:15:08.964" v="1632" actId="478"/>
          <ac:picMkLst>
            <pc:docMk/>
            <pc:sldMk cId="3428935537" sldId="639"/>
            <ac:picMk id="40" creationId="{C946C014-99C7-AD4F-DD2F-66820096E9F7}"/>
          </ac:picMkLst>
        </pc:picChg>
        <pc:picChg chg="del">
          <ac:chgData name="CHRISTIAN DE PERTHUIS" userId="05f1a2f1f3e449b3" providerId="LiveId" clId="{70FE174B-0FC5-44AF-88B7-A22C9AEE5B7F}" dt="2022-09-19T14:18:11.701" v="1741" actId="478"/>
          <ac:picMkLst>
            <pc:docMk/>
            <pc:sldMk cId="3428935537" sldId="639"/>
            <ac:picMk id="62" creationId="{F72CCC99-BA62-B2A7-8F36-31B592E34B50}"/>
          </ac:picMkLst>
        </pc:picChg>
        <pc:inkChg chg="add del">
          <ac:chgData name="CHRISTIAN DE PERTHUIS" userId="05f1a2f1f3e449b3" providerId="LiveId" clId="{70FE174B-0FC5-44AF-88B7-A22C9AEE5B7F}" dt="2022-09-19T14:20:31.316" v="1940" actId="9405"/>
          <ac:inkMkLst>
            <pc:docMk/>
            <pc:sldMk cId="3428935537" sldId="639"/>
            <ac:inkMk id="9" creationId="{6A194FE2-4FB5-D6F3-AD33-6CA8D6CD2B43}"/>
          </ac:inkMkLst>
        </pc:inkChg>
        <pc:inkChg chg="add del">
          <ac:chgData name="CHRISTIAN DE PERTHUIS" userId="05f1a2f1f3e449b3" providerId="LiveId" clId="{70FE174B-0FC5-44AF-88B7-A22C9AEE5B7F}" dt="2022-09-19T14:20:18.139" v="1939" actId="9405"/>
          <ac:inkMkLst>
            <pc:docMk/>
            <pc:sldMk cId="3428935537" sldId="639"/>
            <ac:inkMk id="11" creationId="{F104F6E7-B79D-45BD-8E4D-00A127A9A0A0}"/>
          </ac:inkMkLst>
        </pc:inkChg>
        <pc:inkChg chg="add del">
          <ac:chgData name="CHRISTIAN DE PERTHUIS" userId="05f1a2f1f3e449b3" providerId="LiveId" clId="{70FE174B-0FC5-44AF-88B7-A22C9AEE5B7F}" dt="2022-09-19T14:20:17.052" v="1938" actId="9405"/>
          <ac:inkMkLst>
            <pc:docMk/>
            <pc:sldMk cId="3428935537" sldId="639"/>
            <ac:inkMk id="12" creationId="{C605E51F-B1D2-D758-3B4E-A8D88552261E}"/>
          </ac:inkMkLst>
        </pc:inkChg>
        <pc:inkChg chg="add del">
          <ac:chgData name="CHRISTIAN DE PERTHUIS" userId="05f1a2f1f3e449b3" providerId="LiveId" clId="{70FE174B-0FC5-44AF-88B7-A22C9AEE5B7F}" dt="2022-09-19T14:20:15.061" v="1937" actId="9405"/>
          <ac:inkMkLst>
            <pc:docMk/>
            <pc:sldMk cId="3428935537" sldId="639"/>
            <ac:inkMk id="13" creationId="{C9DD2A31-4963-088F-251C-4CAA6F20A846}"/>
          </ac:inkMkLst>
        </pc:inkChg>
        <pc:inkChg chg="add del">
          <ac:chgData name="CHRISTIAN DE PERTHUIS" userId="05f1a2f1f3e449b3" providerId="LiveId" clId="{70FE174B-0FC5-44AF-88B7-A22C9AEE5B7F}" dt="2022-09-19T14:24:17.922" v="1958" actId="9405"/>
          <ac:inkMkLst>
            <pc:docMk/>
            <pc:sldMk cId="3428935537" sldId="639"/>
            <ac:inkMk id="16" creationId="{9BF3A031-7345-EA09-1F75-2580175E7F15}"/>
          </ac:inkMkLst>
        </pc:inkChg>
        <pc:inkChg chg="add del">
          <ac:chgData name="CHRISTIAN DE PERTHUIS" userId="05f1a2f1f3e449b3" providerId="LiveId" clId="{70FE174B-0FC5-44AF-88B7-A22C9AEE5B7F}" dt="2022-09-19T14:21:34.374" v="1949" actId="9405"/>
          <ac:inkMkLst>
            <pc:docMk/>
            <pc:sldMk cId="3428935537" sldId="639"/>
            <ac:inkMk id="17" creationId="{2F5DDE86-DA3C-528C-D1CF-FC0475139F5D}"/>
          </ac:inkMkLst>
        </pc:inkChg>
        <pc:inkChg chg="add del">
          <ac:chgData name="CHRISTIAN DE PERTHUIS" userId="05f1a2f1f3e449b3" providerId="LiveId" clId="{70FE174B-0FC5-44AF-88B7-A22C9AEE5B7F}" dt="2022-09-19T14:24:17.637" v="1957" actId="9405"/>
          <ac:inkMkLst>
            <pc:docMk/>
            <pc:sldMk cId="3428935537" sldId="639"/>
            <ac:inkMk id="18" creationId="{D458A7AE-EA4F-5BE3-9F2A-91CD8B7B5BB0}"/>
          </ac:inkMkLst>
        </pc:inkChg>
        <pc:inkChg chg="add del">
          <ac:chgData name="CHRISTIAN DE PERTHUIS" userId="05f1a2f1f3e449b3" providerId="LiveId" clId="{70FE174B-0FC5-44AF-88B7-A22C9AEE5B7F}" dt="2022-09-19T14:23:36.187" v="1952" actId="9405"/>
          <ac:inkMkLst>
            <pc:docMk/>
            <pc:sldMk cId="3428935537" sldId="639"/>
            <ac:inkMk id="19" creationId="{5AAD9940-B346-8D00-0CF4-6C752EF2AD34}"/>
          </ac:inkMkLst>
        </pc:inkChg>
        <pc:inkChg chg="add del">
          <ac:chgData name="CHRISTIAN DE PERTHUIS" userId="05f1a2f1f3e449b3" providerId="LiveId" clId="{70FE174B-0FC5-44AF-88B7-A22C9AEE5B7F}" dt="2022-09-19T14:24:17.332" v="1956" actId="9405"/>
          <ac:inkMkLst>
            <pc:docMk/>
            <pc:sldMk cId="3428935537" sldId="639"/>
            <ac:inkMk id="20" creationId="{5B8348CA-09CF-C713-0FBA-D6057B395ED0}"/>
          </ac:inkMkLst>
        </pc:inkChg>
        <pc:inkChg chg="add del">
          <ac:chgData name="CHRISTIAN DE PERTHUIS" userId="05f1a2f1f3e449b3" providerId="LiveId" clId="{70FE174B-0FC5-44AF-88B7-A22C9AEE5B7F}" dt="2022-09-19T14:24:17.019" v="1955" actId="9405"/>
          <ac:inkMkLst>
            <pc:docMk/>
            <pc:sldMk cId="3428935537" sldId="639"/>
            <ac:inkMk id="21" creationId="{C9A22F77-131A-9E80-CBE5-DFB3D978E5C8}"/>
          </ac:inkMkLst>
        </pc:inkChg>
        <pc:inkChg chg="add del">
          <ac:chgData name="CHRISTIAN DE PERTHUIS" userId="05f1a2f1f3e449b3" providerId="LiveId" clId="{70FE174B-0FC5-44AF-88B7-A22C9AEE5B7F}" dt="2022-09-19T14:24:20.884" v="1960" actId="9405"/>
          <ac:inkMkLst>
            <pc:docMk/>
            <pc:sldMk cId="3428935537" sldId="639"/>
            <ac:inkMk id="22" creationId="{CC01B073-D093-94CD-A8B8-0B0EC0DD5443}"/>
          </ac:inkMkLst>
        </pc:inkChg>
        <pc:inkChg chg="add del">
          <ac:chgData name="CHRISTIAN DE PERTHUIS" userId="05f1a2f1f3e449b3" providerId="LiveId" clId="{70FE174B-0FC5-44AF-88B7-A22C9AEE5B7F}" dt="2022-09-19T14:24:30.715" v="1962" actId="9405"/>
          <ac:inkMkLst>
            <pc:docMk/>
            <pc:sldMk cId="3428935537" sldId="639"/>
            <ac:inkMk id="24" creationId="{AC132F15-56C6-BF94-88E5-2799C856EDD1}"/>
          </ac:inkMkLst>
        </pc:inkChg>
        <pc:cxnChg chg="mod">
          <ac:chgData name="CHRISTIAN DE PERTHUIS" userId="05f1a2f1f3e449b3" providerId="LiveId" clId="{70FE174B-0FC5-44AF-88B7-A22C9AEE5B7F}" dt="2022-09-20T05:24:36.363" v="2314" actId="14100"/>
          <ac:cxnSpMkLst>
            <pc:docMk/>
            <pc:sldMk cId="3428935537" sldId="639"/>
            <ac:cxnSpMk id="10" creationId="{85FE1B10-C641-ABED-195C-857AD246F123}"/>
          </ac:cxnSpMkLst>
        </pc:cxnChg>
        <pc:cxnChg chg="add mod">
          <ac:chgData name="CHRISTIAN DE PERTHUIS" userId="05f1a2f1f3e449b3" providerId="LiveId" clId="{70FE174B-0FC5-44AF-88B7-A22C9AEE5B7F}" dt="2022-09-19T14:20:58.900" v="1946" actId="692"/>
          <ac:cxnSpMkLst>
            <pc:docMk/>
            <pc:sldMk cId="3428935537" sldId="639"/>
            <ac:cxnSpMk id="15" creationId="{017986E9-00F2-B4FB-2DAC-D6BA0C999AC7}"/>
          </ac:cxnSpMkLst>
        </pc:cxnChg>
        <pc:cxnChg chg="mod">
          <ac:chgData name="CHRISTIAN DE PERTHUIS" userId="05f1a2f1f3e449b3" providerId="LiveId" clId="{70FE174B-0FC5-44AF-88B7-A22C9AEE5B7F}" dt="2022-09-20T05:24:40.809" v="2315" actId="14100"/>
          <ac:cxnSpMkLst>
            <pc:docMk/>
            <pc:sldMk cId="3428935537" sldId="639"/>
            <ac:cxnSpMk id="26" creationId="{3BDFA35D-CFAB-58C9-AC79-661098844B76}"/>
          </ac:cxnSpMkLst>
        </pc:cxnChg>
        <pc:cxnChg chg="mod">
          <ac:chgData name="CHRISTIAN DE PERTHUIS" userId="05f1a2f1f3e449b3" providerId="LiveId" clId="{70FE174B-0FC5-44AF-88B7-A22C9AEE5B7F}" dt="2022-09-20T05:29:34.250" v="2340" actId="14100"/>
          <ac:cxnSpMkLst>
            <pc:docMk/>
            <pc:sldMk cId="3428935537" sldId="639"/>
            <ac:cxnSpMk id="44" creationId="{7BD3900E-8965-002C-8029-6F0EADBE59C9}"/>
          </ac:cxnSpMkLst>
        </pc:cxnChg>
      </pc:sldChg>
      <pc:sldChg chg="del">
        <pc:chgData name="CHRISTIAN DE PERTHUIS" userId="05f1a2f1f3e449b3" providerId="LiveId" clId="{70FE174B-0FC5-44AF-88B7-A22C9AEE5B7F}" dt="2022-09-19T13:28:49.591" v="83" actId="47"/>
        <pc:sldMkLst>
          <pc:docMk/>
          <pc:sldMk cId="3540529653" sldId="639"/>
        </pc:sldMkLst>
      </pc:sldChg>
      <pc:sldMasterChg chg="del delSldLayout">
        <pc:chgData name="CHRISTIAN DE PERTHUIS" userId="05f1a2f1f3e449b3" providerId="LiveId" clId="{70FE174B-0FC5-44AF-88B7-A22C9AEE5B7F}" dt="2022-09-19T13:28:45.366" v="81" actId="47"/>
        <pc:sldMasterMkLst>
          <pc:docMk/>
          <pc:sldMasterMk cId="3166496832" sldId="2147485569"/>
        </pc:sldMasterMkLst>
        <pc:sldLayoutChg chg="del">
          <pc:chgData name="CHRISTIAN DE PERTHUIS" userId="05f1a2f1f3e449b3" providerId="LiveId" clId="{70FE174B-0FC5-44AF-88B7-A22C9AEE5B7F}" dt="2022-09-19T13:28:45.366" v="81" actId="47"/>
          <pc:sldLayoutMkLst>
            <pc:docMk/>
            <pc:sldMasterMk cId="3166496832" sldId="2147485569"/>
            <pc:sldLayoutMk cId="3952472010" sldId="2147485570"/>
          </pc:sldLayoutMkLst>
        </pc:sldLayoutChg>
        <pc:sldLayoutChg chg="del">
          <pc:chgData name="CHRISTIAN DE PERTHUIS" userId="05f1a2f1f3e449b3" providerId="LiveId" clId="{70FE174B-0FC5-44AF-88B7-A22C9AEE5B7F}" dt="2022-09-19T13:28:45.366" v="81" actId="47"/>
          <pc:sldLayoutMkLst>
            <pc:docMk/>
            <pc:sldMasterMk cId="3166496832" sldId="2147485569"/>
            <pc:sldLayoutMk cId="1143294428" sldId="2147485571"/>
          </pc:sldLayoutMkLst>
        </pc:sldLayoutChg>
        <pc:sldLayoutChg chg="del">
          <pc:chgData name="CHRISTIAN DE PERTHUIS" userId="05f1a2f1f3e449b3" providerId="LiveId" clId="{70FE174B-0FC5-44AF-88B7-A22C9AEE5B7F}" dt="2022-09-19T13:28:45.366" v="81" actId="47"/>
          <pc:sldLayoutMkLst>
            <pc:docMk/>
            <pc:sldMasterMk cId="3166496832" sldId="2147485569"/>
            <pc:sldLayoutMk cId="3193255353" sldId="2147485572"/>
          </pc:sldLayoutMkLst>
        </pc:sldLayoutChg>
        <pc:sldLayoutChg chg="del">
          <pc:chgData name="CHRISTIAN DE PERTHUIS" userId="05f1a2f1f3e449b3" providerId="LiveId" clId="{70FE174B-0FC5-44AF-88B7-A22C9AEE5B7F}" dt="2022-09-19T13:28:45.366" v="81" actId="47"/>
          <pc:sldLayoutMkLst>
            <pc:docMk/>
            <pc:sldMasterMk cId="3166496832" sldId="2147485569"/>
            <pc:sldLayoutMk cId="3466440883" sldId="2147485573"/>
          </pc:sldLayoutMkLst>
        </pc:sldLayoutChg>
        <pc:sldLayoutChg chg="del">
          <pc:chgData name="CHRISTIAN DE PERTHUIS" userId="05f1a2f1f3e449b3" providerId="LiveId" clId="{70FE174B-0FC5-44AF-88B7-A22C9AEE5B7F}" dt="2022-09-19T13:28:45.366" v="81" actId="47"/>
          <pc:sldLayoutMkLst>
            <pc:docMk/>
            <pc:sldMasterMk cId="3166496832" sldId="2147485569"/>
            <pc:sldLayoutMk cId="574275536" sldId="2147485574"/>
          </pc:sldLayoutMkLst>
        </pc:sldLayoutChg>
        <pc:sldLayoutChg chg="del">
          <pc:chgData name="CHRISTIAN DE PERTHUIS" userId="05f1a2f1f3e449b3" providerId="LiveId" clId="{70FE174B-0FC5-44AF-88B7-A22C9AEE5B7F}" dt="2022-09-19T13:28:45.366" v="81" actId="47"/>
          <pc:sldLayoutMkLst>
            <pc:docMk/>
            <pc:sldMasterMk cId="3166496832" sldId="2147485569"/>
            <pc:sldLayoutMk cId="1884622586" sldId="2147485575"/>
          </pc:sldLayoutMkLst>
        </pc:sldLayoutChg>
        <pc:sldLayoutChg chg="del">
          <pc:chgData name="CHRISTIAN DE PERTHUIS" userId="05f1a2f1f3e449b3" providerId="LiveId" clId="{70FE174B-0FC5-44AF-88B7-A22C9AEE5B7F}" dt="2022-09-19T13:28:45.366" v="81" actId="47"/>
          <pc:sldLayoutMkLst>
            <pc:docMk/>
            <pc:sldMasterMk cId="3166496832" sldId="2147485569"/>
            <pc:sldLayoutMk cId="1770553179" sldId="2147485576"/>
          </pc:sldLayoutMkLst>
        </pc:sldLayoutChg>
        <pc:sldLayoutChg chg="del">
          <pc:chgData name="CHRISTIAN DE PERTHUIS" userId="05f1a2f1f3e449b3" providerId="LiveId" clId="{70FE174B-0FC5-44AF-88B7-A22C9AEE5B7F}" dt="2022-09-19T13:28:45.366" v="81" actId="47"/>
          <pc:sldLayoutMkLst>
            <pc:docMk/>
            <pc:sldMasterMk cId="3166496832" sldId="2147485569"/>
            <pc:sldLayoutMk cId="4086317930" sldId="2147485577"/>
          </pc:sldLayoutMkLst>
        </pc:sldLayoutChg>
        <pc:sldLayoutChg chg="del">
          <pc:chgData name="CHRISTIAN DE PERTHUIS" userId="05f1a2f1f3e449b3" providerId="LiveId" clId="{70FE174B-0FC5-44AF-88B7-A22C9AEE5B7F}" dt="2022-09-19T13:28:45.366" v="81" actId="47"/>
          <pc:sldLayoutMkLst>
            <pc:docMk/>
            <pc:sldMasterMk cId="3166496832" sldId="2147485569"/>
            <pc:sldLayoutMk cId="1243084825" sldId="2147485578"/>
          </pc:sldLayoutMkLst>
        </pc:sldLayoutChg>
        <pc:sldLayoutChg chg="del">
          <pc:chgData name="CHRISTIAN DE PERTHUIS" userId="05f1a2f1f3e449b3" providerId="LiveId" clId="{70FE174B-0FC5-44AF-88B7-A22C9AEE5B7F}" dt="2022-09-19T13:28:45.366" v="81" actId="47"/>
          <pc:sldLayoutMkLst>
            <pc:docMk/>
            <pc:sldMasterMk cId="3166496832" sldId="2147485569"/>
            <pc:sldLayoutMk cId="3425461800" sldId="2147485579"/>
          </pc:sldLayoutMkLst>
        </pc:sldLayoutChg>
        <pc:sldLayoutChg chg="del">
          <pc:chgData name="CHRISTIAN DE PERTHUIS" userId="05f1a2f1f3e449b3" providerId="LiveId" clId="{70FE174B-0FC5-44AF-88B7-A22C9AEE5B7F}" dt="2022-09-19T13:28:45.366" v="81" actId="47"/>
          <pc:sldLayoutMkLst>
            <pc:docMk/>
            <pc:sldMasterMk cId="3166496832" sldId="2147485569"/>
            <pc:sldLayoutMk cId="1704329263" sldId="214748558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A9F8D10-CC98-4F21-9DA0-3C55108F267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6888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DCF8BCE-C615-4DFC-B7B4-6BBF66E2FBC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38800" y="0"/>
            <a:ext cx="4306888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7DAD6686-8FDD-4764-AF13-BE944D062ED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4306888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A7ECDE96-D686-47C0-863F-0038FB06730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8800" y="6513513"/>
            <a:ext cx="4306888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F5CAA1F-2CC1-4833-ABFF-8BDA9897438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AE47377-8170-441A-95E7-204D650947D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6888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80E9247-7A38-4918-9D46-CF10FCD0C74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35625" y="0"/>
            <a:ext cx="4308475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82A5C72F-326F-44A3-84AC-D866AEB369B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5755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FB7729E5-104C-4DC5-85C1-A56F312E081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5363" y="3257550"/>
            <a:ext cx="795655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43F0F589-F969-4015-9941-445EC2608B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430688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9619E4A5-43CA-4B48-82FE-F3BB2261CD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5625" y="6513513"/>
            <a:ext cx="4308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66EE0CA-5F8C-4DBF-96B5-FC302F2FDC2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>
            <a:extLst>
              <a:ext uri="{FF2B5EF4-FFF2-40B4-BE49-F238E27FC236}">
                <a16:creationId xmlns:a16="http://schemas.microsoft.com/office/drawing/2014/main" id="{4CCA56C8-A85F-4E04-B562-42FEA933E9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Espace réservé des notes 2">
            <a:extLst>
              <a:ext uri="{FF2B5EF4-FFF2-40B4-BE49-F238E27FC236}">
                <a16:creationId xmlns:a16="http://schemas.microsoft.com/office/drawing/2014/main" id="{EEEF6D5C-C507-42D9-84B1-B35DC13163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 dirty="0">
              <a:latin typeface="Arial" panose="020B0604020202020204" pitchFamily="34" charset="0"/>
            </a:endParaRPr>
          </a:p>
        </p:txBody>
      </p:sp>
      <p:sp>
        <p:nvSpPr>
          <p:cNvPr id="26628" name="Espace réservé du numéro de diapositive 3">
            <a:extLst>
              <a:ext uri="{FF2B5EF4-FFF2-40B4-BE49-F238E27FC236}">
                <a16:creationId xmlns:a16="http://schemas.microsoft.com/office/drawing/2014/main" id="{3A325ABA-DE99-49D3-B067-83BC7A53E3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D2D775-3AB9-4A25-A5E0-97ADD501532E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6EE0CA-5F8C-4DBF-96B5-FC302F2FDC28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977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6EE0CA-5F8C-4DBF-96B5-FC302F2FDC28}" type="slidenum">
              <a:rPr lang="fr-FR" altLang="fr-FR" smtClean="0"/>
              <a:pPr>
                <a:defRPr/>
              </a:pPr>
              <a:t>10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37901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B0B18E-EEAB-4E31-994C-FCB7C4C66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80B86-5F1E-42D8-9C30-C59A16D12E6B}" type="datetime1">
              <a:rPr lang="fr-FR"/>
              <a:pPr>
                <a:defRPr/>
              </a:pPr>
              <a:t>20/09/2022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86857C-E89D-4876-842B-7B198C3DC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52A95-AB32-4A3E-8821-33B41ADF8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F6374EB-1E8E-4472-81DF-33273336FC32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627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4EFB72D-BA59-4A4B-B8C6-4D66F619D499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F95C0B6-A18F-47FC-B8EF-BC4310BF0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FBCCC-CF02-424F-A5E0-D86895D5E632}" type="datetime1">
              <a:rPr lang="fr-FR"/>
              <a:pPr>
                <a:defRPr/>
              </a:pPr>
              <a:t>20/09/2022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7AADE98-D7B5-47A9-A6F5-2A46423AE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3F736ED-6FA5-43E8-9F3B-B4463950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40675CB-BACD-451D-85C2-068F714F2D7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2236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3AD4E7-51E1-49C2-A216-529944E8B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BD208-78AE-442A-894A-0293CA8B83E8}" type="datetime1">
              <a:rPr lang="fr-FR"/>
              <a:pPr>
                <a:defRPr/>
              </a:pPr>
              <a:t>20/09/2022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2D2E93-1458-418E-8ACE-A9915B545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946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0712607-1343-46B0-824B-3C7E6B147BF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A4F8EE2A-01D6-4691-9E67-DA1DCCE0D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27E3A-43E8-45EE-A0AD-236160E466E0}" type="datetime1">
              <a:rPr lang="fr-FR"/>
              <a:pPr>
                <a:defRPr/>
              </a:pPr>
              <a:t>20/09/2022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51EDD30B-DAFE-43B4-87E8-00DC8C6A0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1476830A-A0CD-499E-AF9A-1EE95DAB2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331645C-7BCA-42EC-B99F-BE21DC07E4A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4171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E4C2DD2-6288-4DFF-95BD-A71D77243F2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09388A3D-6C54-4F9D-95CE-09E909DDB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CA574-6C6F-49B7-921B-0527581D2E57}" type="datetime1">
              <a:rPr lang="fr-FR"/>
              <a:pPr>
                <a:defRPr/>
              </a:pPr>
              <a:t>20/09/2022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9EED84F2-44C3-4C8C-BCEC-A759B9BE3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1B7D7A5E-3BD0-47A8-AE6C-AB4A45C2D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5EB0F52-FA8E-41CA-BF41-216B3C03E5A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3440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5A642E4-4BA5-4609-93C7-4D537AB9E2B2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7F8CABC8-169E-4083-8077-B503D5A44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AAA48-7E57-48CD-AD46-3727401FCBBE}" type="datetime1">
              <a:rPr lang="fr-FR"/>
              <a:pPr>
                <a:defRPr/>
              </a:pPr>
              <a:t>20/09/2022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973DA94E-133D-4CD4-A33F-B78DB3FF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D4291C-8AB3-40EC-A9B1-1A0D8459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69D7FE7-7A05-48F4-A142-9DEAFE13309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0621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65D765D2-B04E-463D-B11B-1D12E4EEB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8C74B-62C1-4335-A39C-3A9CE8993364}" type="datetime1">
              <a:rPr lang="fr-FR"/>
              <a:pPr>
                <a:defRPr/>
              </a:pPr>
              <a:t>20/09/2022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9632952-BEAA-4059-9518-A691E1A12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5EA662B0-7B02-4004-A6D5-E25442A7A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3C3A5-1E35-41B1-A453-234245C3C9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0608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5E8FBA7C-9FB6-484B-BB9D-745EB2061A3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FC3403E7-CE3E-4B64-8135-40A98753CB4E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6F52610C-64C7-4DB7-B929-61A38AF55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D1908-23AF-48F4-85D8-53349003FD3F}" type="datetime1">
              <a:rPr lang="fr-FR"/>
              <a:pPr>
                <a:defRPr/>
              </a:pPr>
              <a:t>20/09/2022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F1FCE5AC-4205-407A-9B10-20FD0BFC9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53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B69621EE-F28E-45B5-BC09-50FB43F4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31496-B128-415D-9108-DAE6A6B2B09C}" type="datetime1">
              <a:rPr lang="fr-FR"/>
              <a:pPr>
                <a:defRPr/>
              </a:pPr>
              <a:t>20/09/2022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46E49B1E-04B3-4C88-8499-95B2463CA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E3CB84CE-F191-4A0D-8A15-98D731DB9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44022-CBF9-4BD3-BAFA-4C3A0C98F1C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877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80C732A-7425-4BA5-BE6D-7EF1EFFC5668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DF8869D-B9C3-4227-BDF6-D52A51A1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3F2C1-EA1F-4A7B-B9A0-52DFE4C96529}" type="datetime1">
              <a:rPr lang="fr-FR"/>
              <a:pPr>
                <a:defRPr/>
              </a:pPr>
              <a:t>20/09/2022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54032F05-AF67-40B5-AFF3-10C702612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7419E682-4277-4CDC-93D5-AEBD92C37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CFFDFCD-593F-43E2-B552-625F92DE305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5383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0FB42B-E38A-4DC2-ABDE-E2851BD08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6D4B2-6F54-47DA-88F0-15B29E25E983}" type="datetime1">
              <a:rPr lang="fr-FR"/>
              <a:pPr>
                <a:defRPr/>
              </a:pPr>
              <a:t>20/09/2022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36BC07-5AB9-4291-BBA0-96AF0E28F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DF2587-1D30-4EA8-9241-58C89BD57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3A67E-04B3-433A-8503-EA0B0783640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8441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20/09/2022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9480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20/09/2022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863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20/09/2022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100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20/09/2022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1622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20/09/2022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2621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20/09/2022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140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20/09/2022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75676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4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12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20/09/2022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548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20/09/2022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7490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20/09/2022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0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20/09/2022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92858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0C1F7E-94D6-A306-B25A-E9F2A14A6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E0A7C-F559-41CE-A4DC-E7CDB756661B}" type="datetime1">
              <a:rPr lang="fr-FR"/>
              <a:pPr>
                <a:defRPr/>
              </a:pPr>
              <a:t>20/09/2022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F92E3D-6F87-6397-8D6F-C0628869C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C87628-D8F4-63E4-B354-1E2E45C42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10F503EA-8806-440D-BE9F-42FFEE098D5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04259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CCB1098-9959-F880-0FA2-79C2846D96B0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1EBAE49D-E803-FA83-2692-3629246A2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25EBE-CB2F-4959-8005-ADEB671D2E15}" type="datetime1">
              <a:rPr lang="fr-FR"/>
              <a:pPr>
                <a:defRPr/>
              </a:pPr>
              <a:t>20/09/2022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ED0C789A-AC62-D0BA-25AF-3D4E270ED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24F9C66-FCF7-6B8B-80A3-41ABD59CC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F0DB80D-0ACB-42F2-8D96-9B07103FA388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331386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51E68B-9563-BB91-6D87-F51F25597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ED7EF-AAF4-4619-AC47-41EFBB1EC8D6}" type="datetime1">
              <a:rPr lang="fr-FR"/>
              <a:pPr>
                <a:defRPr/>
              </a:pPr>
              <a:t>20/09/2022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C502D9-D5AA-74F2-7C55-A9235B037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55466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62AFD33-82F3-1167-C10D-F2F236E8C96E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F0C80A24-8811-7E29-D201-A7CDA0E01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772BD-C8C0-4F73-A6C1-9F8DE7EE1488}" type="datetime1">
              <a:rPr lang="fr-FR"/>
              <a:pPr>
                <a:defRPr/>
              </a:pPr>
              <a:t>20/09/2022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C790193A-BF0D-3B09-B1BF-5B5B29B2D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78C58E3B-7C93-08AE-BCC5-2406729AB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854FDA7-D5CC-4C3E-A3B2-2C409A0BE92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232221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D253020-55E6-FC77-487C-ABC36E52EEF8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B3A5F764-E1C6-F59B-A5B2-4ACABD5BB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11C80-C39C-4BC4-86D7-7AD4CA7E6A2D}" type="datetime1">
              <a:rPr lang="fr-FR"/>
              <a:pPr>
                <a:defRPr/>
              </a:pPr>
              <a:t>20/09/2022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34D64DDA-BDA0-9D19-47D2-4D40D079E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A3FD8D-96FC-173B-7F51-27449BFCF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7697E3A-1562-4B4D-B65F-BD3C9C12074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62633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615EC242-EE05-147E-9A72-E7D457D63BEE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0C4C4E05-AFD9-E8FF-8BE8-01B0947B4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93178-1751-4D6F-AF6F-D6D9F944069E}" type="datetime1">
              <a:rPr lang="fr-FR"/>
              <a:pPr>
                <a:defRPr/>
              </a:pPr>
              <a:t>20/09/2022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A912913B-E880-DB2A-221B-7D352AA46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A8A8FF-EB90-FF41-367D-1CF5E4AA6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38531BF-45D0-4132-A8BD-6A26F3499BA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39675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9D05E1FD-4B52-3525-5EF7-590DBF512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CF067-A860-4F52-AD63-4F7619CBF0AD}" type="datetime1">
              <a:rPr lang="fr-FR"/>
              <a:pPr>
                <a:defRPr/>
              </a:pPr>
              <a:t>20/09/2022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F4ABBEC6-F542-D32C-64E1-0973D4D0A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0C0B776E-4538-3E33-D5CD-DE97B82D7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F0DF0-807D-446D-A15B-92A94F9A8A6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453931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B0F19998-74C4-BF29-96D5-E9859F94AD2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C1F098F4-AD0D-45A2-832A-5B86A7DFBE73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EA1A4E55-5EBA-A0F4-9047-443EFFEC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9F0D1-722E-40B0-8F1B-E7F3A7638EF3}" type="datetime1">
              <a:rPr lang="fr-FR"/>
              <a:pPr>
                <a:defRPr/>
              </a:pPr>
              <a:t>20/09/2022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8F3F52AC-92CE-591E-27D2-1B6D2B1AB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0904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0B0AA7E-03C6-C924-EEA9-BD8011468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16327-85F5-4506-BEF7-181DE972569B}" type="datetime1">
              <a:rPr lang="fr-FR"/>
              <a:pPr>
                <a:defRPr/>
              </a:pPr>
              <a:t>20/09/2022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6065A699-E3CD-9DA5-2BC3-0388D0A0A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D48F9EE4-7BF3-3FCC-FFFF-CEC95D5B3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82E32-BC1B-4E73-989B-A9243CFFF203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59555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0E80C21-F50A-F219-C65A-FECD1A39BE5D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89D7AE1-6E67-2359-28EE-145056867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E6499-7137-47D3-B854-539BCFA275C4}" type="datetime1">
              <a:rPr lang="fr-FR"/>
              <a:pPr>
                <a:defRPr/>
              </a:pPr>
              <a:t>20/09/2022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837C41B4-13DC-5427-6DC5-C1E0C079B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CDDB4113-CC39-25FB-FB91-BA0899F6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30CF169-7AEB-49A4-AB2E-8A832F79D8E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41401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98FEC8-8A8D-5B42-35B5-08D253E20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C50AC-EB20-441E-91A3-1C9388EA1AF4}" type="datetime1">
              <a:rPr lang="fr-FR"/>
              <a:pPr>
                <a:defRPr/>
              </a:pPr>
              <a:t>20/09/2022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00C0EE-4E85-668C-A5D3-2AA6D81C0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158412-802D-3EAF-5CB1-7EB8B5CC4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BB005-A6D0-48F9-9A63-9672C02248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66670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>
            <a:extLst>
              <a:ext uri="{FF2B5EF4-FFF2-40B4-BE49-F238E27FC236}">
                <a16:creationId xmlns:a16="http://schemas.microsoft.com/office/drawing/2014/main" id="{078C86EC-E8EF-427F-A4C6-4FEBE0D55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4099" name="Espace réservé du texte 2">
            <a:extLst>
              <a:ext uri="{FF2B5EF4-FFF2-40B4-BE49-F238E27FC236}">
                <a16:creationId xmlns:a16="http://schemas.microsoft.com/office/drawing/2014/main" id="{183D0D08-D1DC-47DD-99A9-608974B450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C42AFF-BFFA-4DBB-B1E7-449C40536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C30CC4-81A6-478F-B937-06ED4F8F6979}" type="datetime1">
              <a:rPr lang="fr-FR"/>
              <a:pPr>
                <a:defRPr/>
              </a:pPr>
              <a:t>20/09/2022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40DDC0-6BE0-449E-A3A8-6E53CF6CFB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F4B6D0E-6079-44C7-B4BE-6C247E3D1D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4870BC2-B40B-48AE-9895-665E61B9693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37" r:id="rId1"/>
    <p:sldLayoutId id="2147485538" r:id="rId2"/>
    <p:sldLayoutId id="2147485539" r:id="rId3"/>
    <p:sldLayoutId id="2147485540" r:id="rId4"/>
    <p:sldLayoutId id="2147485541" r:id="rId5"/>
    <p:sldLayoutId id="2147485542" r:id="rId6"/>
    <p:sldLayoutId id="2147485514" r:id="rId7"/>
    <p:sldLayoutId id="2147485543" r:id="rId8"/>
    <p:sldLayoutId id="2147485515" r:id="rId9"/>
    <p:sldLayoutId id="2147485544" r:id="rId10"/>
    <p:sldLayoutId id="214748551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6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20/09/2022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2896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46" r:id="rId1"/>
    <p:sldLayoutId id="2147485547" r:id="rId2"/>
    <p:sldLayoutId id="2147485548" r:id="rId3"/>
    <p:sldLayoutId id="2147485549" r:id="rId4"/>
    <p:sldLayoutId id="2147485550" r:id="rId5"/>
    <p:sldLayoutId id="2147485551" r:id="rId6"/>
    <p:sldLayoutId id="2147485552" r:id="rId7"/>
    <p:sldLayoutId id="2147485553" r:id="rId8"/>
    <p:sldLayoutId id="2147485554" r:id="rId9"/>
    <p:sldLayoutId id="2147485555" r:id="rId10"/>
    <p:sldLayoutId id="214748555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4A1B0C37-014E-A567-D1DE-0E3DF10573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A887FE3C-FE9F-5B20-5712-08E37165F8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BD63CD-6C2C-6D5E-AB3C-BDD42379F9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52D3E77-54FD-4DC8-9A38-F9615A026CF2}" type="datetime1">
              <a:rPr lang="fr-FR"/>
              <a:pPr>
                <a:defRPr/>
              </a:pPr>
              <a:t>20/09/2022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22FE98-5CB4-9FB8-BFC0-1A36B38426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B4FF260C-3F03-8632-F7B0-C7AAE94E68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41E6AF6-7452-460E-9913-5D3028E565E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8404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58" r:id="rId1"/>
    <p:sldLayoutId id="2147485559" r:id="rId2"/>
    <p:sldLayoutId id="2147485560" r:id="rId3"/>
    <p:sldLayoutId id="2147485561" r:id="rId4"/>
    <p:sldLayoutId id="2147485562" r:id="rId5"/>
    <p:sldLayoutId id="2147485563" r:id="rId6"/>
    <p:sldLayoutId id="2147485564" r:id="rId7"/>
    <p:sldLayoutId id="2147485565" r:id="rId8"/>
    <p:sldLayoutId id="2147485566" r:id="rId9"/>
    <p:sldLayoutId id="2147485567" r:id="rId10"/>
    <p:sldLayoutId id="214748556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christiandeperthuis.fr/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fr.calameo.com/read/00001585626468339f5e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u numéro de diapositive 1">
            <a:extLst>
              <a:ext uri="{FF2B5EF4-FFF2-40B4-BE49-F238E27FC236}">
                <a16:creationId xmlns:a16="http://schemas.microsoft.com/office/drawing/2014/main" id="{6EA48D21-FBC8-41E1-996D-7745778167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FF405B-205D-4CC4-8F5C-5CE01356EE1F}" type="slidenum">
              <a:rPr kumimoji="0" lang="fr-FR" alt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5603" name="Text Box 4">
            <a:extLst>
              <a:ext uri="{FF2B5EF4-FFF2-40B4-BE49-F238E27FC236}">
                <a16:creationId xmlns:a16="http://schemas.microsoft.com/office/drawing/2014/main" id="{0A966280-8095-4901-B5C7-67A8E2174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6340475"/>
            <a:ext cx="8858250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lang="fr-FR" altLang="fr-FR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Bordeaux Conférence 1-Pact 	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         	Christian de Perthuis	      	                 </a:t>
            </a:r>
            <a:r>
              <a:rPr lang="fr-FR" altLang="fr-FR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21 septembre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2022</a:t>
            </a:r>
          </a:p>
        </p:txBody>
      </p:sp>
      <p:sp>
        <p:nvSpPr>
          <p:cNvPr id="25604" name="ZoneTexte 4">
            <a:extLst>
              <a:ext uri="{FF2B5EF4-FFF2-40B4-BE49-F238E27FC236}">
                <a16:creationId xmlns:a16="http://schemas.microsoft.com/office/drawing/2014/main" id="{CFFE7980-E26B-4CDB-A442-B8EE23EB4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4125737"/>
            <a:ext cx="895774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800" b="1" dirty="0">
                <a:solidFill>
                  <a:srgbClr val="376092"/>
                </a:solidFill>
                <a:cs typeface="Arial" panose="020B0604020202020204" pitchFamily="34" charset="0"/>
              </a:rPr>
              <a:t>Climat-biodiversité 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800" b="1" dirty="0">
                <a:solidFill>
                  <a:srgbClr val="376092"/>
                </a:solidFill>
                <a:cs typeface="Arial" panose="020B0604020202020204" pitchFamily="34" charset="0"/>
              </a:rPr>
              <a:t>Les leviers de l’accélération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F21C66F-E6CE-5A5D-79F0-8B876553F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574" y="1003582"/>
            <a:ext cx="4648410" cy="3216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94ECAE7-D68A-EF4A-7DC3-35D99CCE8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B3C3A5-1E35-41B1-A453-234245C3C9ED}" type="slidenum">
              <a:rPr lang="fr-FR" smtClean="0"/>
              <a:pPr>
                <a:defRPr/>
              </a:pPr>
              <a:t>2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5CDDFD-D31A-CED4-FFF1-C05AFC24D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06" y="850604"/>
            <a:ext cx="9075618" cy="610555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86871E-A35E-AB90-DD98-345DD41EBD88}"/>
              </a:ext>
            </a:extLst>
          </p:cNvPr>
          <p:cNvSpPr txBox="1"/>
          <p:nvPr/>
        </p:nvSpPr>
        <p:spPr>
          <a:xfrm>
            <a:off x="404037" y="839968"/>
            <a:ext cx="3753293" cy="7549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314B4C-C90D-3756-7E82-B92056EF6D8C}"/>
              </a:ext>
            </a:extLst>
          </p:cNvPr>
          <p:cNvSpPr txBox="1"/>
          <p:nvPr/>
        </p:nvSpPr>
        <p:spPr>
          <a:xfrm>
            <a:off x="831765" y="311430"/>
            <a:ext cx="78550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Urgence climatique : un problème de stock </a:t>
            </a:r>
          </a:p>
        </p:txBody>
      </p:sp>
    </p:spTree>
    <p:extLst>
      <p:ext uri="{BB962C8B-B14F-4D97-AF65-F5344CB8AC3E}">
        <p14:creationId xmlns:p14="http://schemas.microsoft.com/office/powerpoint/2010/main" val="564270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0DEFEE4-5BB8-49B6-9CF1-BB5F37CC3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825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825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CC0622-A778-4644-8BED-9B08E24500CA}"/>
              </a:ext>
            </a:extLst>
          </p:cNvPr>
          <p:cNvSpPr/>
          <p:nvPr/>
        </p:nvSpPr>
        <p:spPr>
          <a:xfrm>
            <a:off x="467544" y="188640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neutralité au sens du GIEC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B56A84-D8C0-4067-8788-1EC5CB2BFC8A}"/>
              </a:ext>
            </a:extLst>
          </p:cNvPr>
          <p:cNvSpPr/>
          <p:nvPr/>
        </p:nvSpPr>
        <p:spPr>
          <a:xfrm>
            <a:off x="539552" y="764704"/>
            <a:ext cx="8280920" cy="778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ＭＳ Ｐゴシック" panose="020B0600070205080204" pitchFamily="34" charset="-128"/>
              <a:cs typeface="Arial" charset="0"/>
            </a:endParaRPr>
          </a:p>
          <a:p>
            <a:pPr marL="342891" marR="0" lvl="0" indent="-34289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C554E6-DBA9-4641-A960-0ADDC3CD3E82}"/>
              </a:ext>
            </a:extLst>
          </p:cNvPr>
          <p:cNvSpPr/>
          <p:nvPr/>
        </p:nvSpPr>
        <p:spPr>
          <a:xfrm>
            <a:off x="179512" y="1154041"/>
            <a:ext cx="8856984" cy="920252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C’est le stock de gaz à effet de serre qui réchauffe la planète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Neutralité climat = Stabilisation du stock de GES</a:t>
            </a:r>
            <a:endParaRPr kumimoji="0" lang="en-US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58080813-EDA4-4FF2-8B3E-B1DD64E15233}"/>
              </a:ext>
            </a:extLst>
          </p:cNvPr>
          <p:cNvCxnSpPr>
            <a:cxnSpLocks/>
          </p:cNvCxnSpPr>
          <p:nvPr/>
        </p:nvCxnSpPr>
        <p:spPr>
          <a:xfrm>
            <a:off x="4998392" y="2117954"/>
            <a:ext cx="1853659" cy="126079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3017BD46-642C-424C-802B-E105D829E122}"/>
              </a:ext>
            </a:extLst>
          </p:cNvPr>
          <p:cNvCxnSpPr>
            <a:cxnSpLocks/>
          </p:cNvCxnSpPr>
          <p:nvPr/>
        </p:nvCxnSpPr>
        <p:spPr>
          <a:xfrm flipH="1">
            <a:off x="2427551" y="2117954"/>
            <a:ext cx="1537959" cy="128159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E6146239-A526-4542-ACAD-40382221445D}"/>
              </a:ext>
            </a:extLst>
          </p:cNvPr>
          <p:cNvSpPr txBox="1"/>
          <p:nvPr/>
        </p:nvSpPr>
        <p:spPr>
          <a:xfrm flipH="1">
            <a:off x="683568" y="3429000"/>
            <a:ext cx="3001476" cy="2246769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Cible de 2°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Budget carbone résiduel : 20-25 ans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Neutralité climatique vers 2070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46FC0AD-9ED1-4637-BC8D-88CE0EC35FD3}"/>
              </a:ext>
            </a:extLst>
          </p:cNvPr>
          <p:cNvSpPr/>
          <p:nvPr/>
        </p:nvSpPr>
        <p:spPr>
          <a:xfrm>
            <a:off x="5257260" y="3468076"/>
            <a:ext cx="3189582" cy="2246769"/>
          </a:xfrm>
          <a:prstGeom prst="rect">
            <a:avLst/>
          </a:prstGeom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Cible de 1,5°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Budget carbone résiduel: 8-10 ans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Neutralité climatique vers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2050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15776C7-12BE-4635-AFBD-3173209DB850}"/>
              </a:ext>
            </a:extLst>
          </p:cNvPr>
          <p:cNvSpPr txBox="1"/>
          <p:nvPr/>
        </p:nvSpPr>
        <p:spPr>
          <a:xfrm>
            <a:off x="683569" y="6356354"/>
            <a:ext cx="7464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Source : IPCC (2018 and 2021)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8F9AFD0-EEDD-4B88-AD8C-A6455344F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741" y="1993020"/>
            <a:ext cx="1217103" cy="24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008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284D49-3592-435D-A8DD-548CB4603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7" y="115888"/>
            <a:ext cx="8496944" cy="864000"/>
          </a:xfrm>
        </p:spPr>
        <p:txBody>
          <a:bodyPr/>
          <a:lstStyle/>
          <a:p>
            <a:pPr algn="ctr"/>
            <a:r>
              <a:rPr lang="fr-FR" sz="2800" dirty="0">
                <a:latin typeface="Arial Nova" panose="020B0504020202020204" pitchFamily="34" charset="0"/>
              </a:rPr>
              <a:t>La double dimension de la « Neutralité climat »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F8CA30-2F99-4206-8A44-7BB10902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D2CEC2-56C1-41E8-8F7A-8B45D7CC80E7}"/>
              </a:ext>
            </a:extLst>
          </p:cNvPr>
          <p:cNvSpPr txBox="1"/>
          <p:nvPr/>
        </p:nvSpPr>
        <p:spPr>
          <a:xfrm>
            <a:off x="2680115" y="5919804"/>
            <a:ext cx="6463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Agriculture &amp; Forêts : 25 % des émissions de GES. Puits de carbone (plantes &amp; sols). Biodiversité : construire une bioéconomie.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2C7D225-B62E-45B1-B4B3-BB421E780544}"/>
              </a:ext>
            </a:extLst>
          </p:cNvPr>
          <p:cNvCxnSpPr>
            <a:cxnSpLocks/>
          </p:cNvCxnSpPr>
          <p:nvPr/>
        </p:nvCxnSpPr>
        <p:spPr>
          <a:xfrm flipV="1">
            <a:off x="312126" y="2750321"/>
            <a:ext cx="2277094" cy="122092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F525472-05BE-4B2A-84AE-F36B5B0E8C8C}"/>
              </a:ext>
            </a:extLst>
          </p:cNvPr>
          <p:cNvCxnSpPr>
            <a:cxnSpLocks/>
          </p:cNvCxnSpPr>
          <p:nvPr/>
        </p:nvCxnSpPr>
        <p:spPr>
          <a:xfrm>
            <a:off x="312126" y="4149080"/>
            <a:ext cx="2179585" cy="122413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90DF658A-8347-43D9-ADCA-D4FDB021A639}"/>
              </a:ext>
            </a:extLst>
          </p:cNvPr>
          <p:cNvSpPr txBox="1"/>
          <p:nvPr/>
        </p:nvSpPr>
        <p:spPr>
          <a:xfrm>
            <a:off x="2680115" y="2352588"/>
            <a:ext cx="1665041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fossile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F393CF-CBEA-4781-A294-71D8AE9624E2}"/>
              </a:ext>
            </a:extLst>
          </p:cNvPr>
          <p:cNvSpPr txBox="1"/>
          <p:nvPr/>
        </p:nvSpPr>
        <p:spPr>
          <a:xfrm>
            <a:off x="2680115" y="5133234"/>
            <a:ext cx="1611338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vivant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2A1C6C6-9B21-4B1D-B081-7A30BEC2F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6726721" y="4218847"/>
            <a:ext cx="2353586" cy="166161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7A376D-5816-43BB-97B4-4C102BAB2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6988" y="1063747"/>
            <a:ext cx="1469995" cy="20181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CA9933-32FB-4F35-BF76-762491322D5C}"/>
              </a:ext>
            </a:extLst>
          </p:cNvPr>
          <p:cNvSpPr txBox="1"/>
          <p:nvPr/>
        </p:nvSpPr>
        <p:spPr>
          <a:xfrm>
            <a:off x="2589220" y="3139157"/>
            <a:ext cx="6463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Charbon, pétrole, gaz :  70 % des émissions mondiales de GES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La sortie des fossiles : construire une économie de rationnement.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F126729-56BB-4DE4-97D4-BA4E155701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6983" y="1795033"/>
            <a:ext cx="2031224" cy="128684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20DB915-B0E9-4EC1-85AF-17AAF627A1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5155" y="4222038"/>
            <a:ext cx="2382411" cy="166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36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4D0BF43-AA45-4BA5-96B0-5D479D91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825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825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87F1AD-1193-4296-B53C-20DBB5B7CBD1}"/>
              </a:ext>
            </a:extLst>
          </p:cNvPr>
          <p:cNvSpPr txBox="1"/>
          <p:nvPr/>
        </p:nvSpPr>
        <p:spPr>
          <a:xfrm>
            <a:off x="0" y="260648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 caractère inédit de la transition énergétique bas carbone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41C513A-8956-4F41-9723-FD13012C6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50" y="2276872"/>
            <a:ext cx="3843001" cy="3528392"/>
          </a:xfrm>
          <a:prstGeom prst="rect">
            <a:avLst/>
          </a:prstGeom>
        </p:spPr>
      </p:pic>
      <p:sp>
        <p:nvSpPr>
          <p:cNvPr id="7" name="Flèche : droite à entaille 6">
            <a:extLst>
              <a:ext uri="{FF2B5EF4-FFF2-40B4-BE49-F238E27FC236}">
                <a16:creationId xmlns:a16="http://schemas.microsoft.com/office/drawing/2014/main" id="{C7D5A157-6FDA-45DC-B5B2-2BA7D723AAB4}"/>
              </a:ext>
            </a:extLst>
          </p:cNvPr>
          <p:cNvSpPr/>
          <p:nvPr/>
        </p:nvSpPr>
        <p:spPr>
          <a:xfrm>
            <a:off x="3419872" y="1613778"/>
            <a:ext cx="1944216" cy="23104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A7EB63-142F-4E15-A004-422BC7D85ED5}"/>
              </a:ext>
            </a:extLst>
          </p:cNvPr>
          <p:cNvSpPr txBox="1"/>
          <p:nvPr/>
        </p:nvSpPr>
        <p:spPr>
          <a:xfrm>
            <a:off x="5755213" y="1394721"/>
            <a:ext cx="2852127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Transition bas carbone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Logique substitutive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49416C-D3EE-487B-97EC-9FEA8B700D00}"/>
              </a:ext>
            </a:extLst>
          </p:cNvPr>
          <p:cNvSpPr txBox="1"/>
          <p:nvPr/>
        </p:nvSpPr>
        <p:spPr>
          <a:xfrm>
            <a:off x="345099" y="5713312"/>
            <a:ext cx="372965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Depuis 1850, les transitions é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nergétiques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reposent sur une logique de l’empilement des sources d’énergie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(Source du g</a:t>
            </a:r>
            <a:r>
              <a:rPr kumimoji="0" lang="fr-FR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raphique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: Global Carbon Budget)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07C2F81-A2E3-4959-BD03-41DEFE963FFC}"/>
              </a:ext>
            </a:extLst>
          </p:cNvPr>
          <p:cNvSpPr txBox="1"/>
          <p:nvPr/>
        </p:nvSpPr>
        <p:spPr>
          <a:xfrm>
            <a:off x="436459" y="1429905"/>
            <a:ext cx="259228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Modèles historiques 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Logique additive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8B65677-2C16-4519-9EA3-3D5C60EBE314}"/>
              </a:ext>
            </a:extLst>
          </p:cNvPr>
          <p:cNvSpPr txBox="1"/>
          <p:nvPr/>
        </p:nvSpPr>
        <p:spPr>
          <a:xfrm>
            <a:off x="436459" y="2287935"/>
            <a:ext cx="231345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Emissions mondiales de CO</a:t>
            </a:r>
            <a:r>
              <a:rPr kumimoji="0" lang="fr-FR" sz="12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3B018E0-82C6-4FC6-8CBC-9B861DDFF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0966" y="2286326"/>
            <a:ext cx="3129506" cy="34184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51ADEFC-A369-4926-9504-D8FE21EB52DB}"/>
              </a:ext>
            </a:extLst>
          </p:cNvPr>
          <p:cNvSpPr txBox="1"/>
          <p:nvPr/>
        </p:nvSpPr>
        <p:spPr>
          <a:xfrm>
            <a:off x="5527526" y="5704800"/>
            <a:ext cx="345638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Les trajectoires d’émission permettant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De stabiliser le réchauffement avant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fin du siècle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(Source du Graphique : Rapport du GIEC sur 1,5°C)</a:t>
            </a:r>
          </a:p>
        </p:txBody>
      </p:sp>
    </p:spTree>
    <p:extLst>
      <p:ext uri="{BB962C8B-B14F-4D97-AF65-F5344CB8AC3E}">
        <p14:creationId xmlns:p14="http://schemas.microsoft.com/office/powerpoint/2010/main" val="3474450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7C066E5-C3BF-43B5-BEF0-949BB8A91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90B0FE-C9F1-418D-BEB5-D4B4DBECBF62}"/>
              </a:ext>
            </a:extLst>
          </p:cNvPr>
          <p:cNvSpPr txBox="1"/>
          <p:nvPr/>
        </p:nvSpPr>
        <p:spPr>
          <a:xfrm>
            <a:off x="171667" y="55425"/>
            <a:ext cx="3075385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Du côté 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400" b="1" kern="0" dirty="0">
                <a:solidFill>
                  <a:srgbClr val="4F81BD">
                    <a:lumMod val="75000"/>
                  </a:srgbClr>
                </a:solidFill>
                <a:latin typeface="Arial"/>
                <a:cs typeface="Arial" charset="0"/>
              </a:rPr>
              <a:t>Bruxelles</a:t>
            </a:r>
            <a:endParaRPr kumimoji="0" lang="fr-FR" altLang="fr-FR" sz="2400" b="1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B7FF76-4542-48E3-BAB7-9182012B4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1820"/>
            <a:ext cx="4842588" cy="3956180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85FE1B10-C641-ABED-195C-857AD246F123}"/>
              </a:ext>
            </a:extLst>
          </p:cNvPr>
          <p:cNvCxnSpPr>
            <a:cxnSpLocks/>
          </p:cNvCxnSpPr>
          <p:nvPr/>
        </p:nvCxnSpPr>
        <p:spPr>
          <a:xfrm flipH="1">
            <a:off x="944217" y="1054359"/>
            <a:ext cx="764845" cy="133630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475FE634-883A-0450-CB63-91B4EA8625FA}"/>
              </a:ext>
            </a:extLst>
          </p:cNvPr>
          <p:cNvSpPr txBox="1"/>
          <p:nvPr/>
        </p:nvSpPr>
        <p:spPr>
          <a:xfrm>
            <a:off x="41487" y="2455484"/>
            <a:ext cx="218521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/>
              <a:t>1. Prix du carbone</a:t>
            </a: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3BDFA35D-CFAB-58C9-AC79-661098844B76}"/>
              </a:ext>
            </a:extLst>
          </p:cNvPr>
          <p:cNvCxnSpPr>
            <a:cxnSpLocks/>
          </p:cNvCxnSpPr>
          <p:nvPr/>
        </p:nvCxnSpPr>
        <p:spPr>
          <a:xfrm>
            <a:off x="2062065" y="989045"/>
            <a:ext cx="3290595" cy="1912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F838E8E0-F59A-497F-110D-0E42962F03D2}"/>
              </a:ext>
            </a:extLst>
          </p:cNvPr>
          <p:cNvSpPr txBox="1"/>
          <p:nvPr/>
        </p:nvSpPr>
        <p:spPr>
          <a:xfrm>
            <a:off x="5386872" y="2455484"/>
            <a:ext cx="3610948" cy="3693319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/>
              <a:t>2. Déforestation importée &amp; neutralité 2035 pour l’agriculture et la forêt</a:t>
            </a:r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C946C014-99C7-AD4F-DD2F-66820096E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1084" y="3497392"/>
            <a:ext cx="3610948" cy="2466745"/>
          </a:xfrm>
          <a:prstGeom prst="rect">
            <a:avLst/>
          </a:prstGeom>
        </p:spPr>
      </p:pic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7BD3900E-8965-002C-8029-6F0EADBE59C9}"/>
              </a:ext>
            </a:extLst>
          </p:cNvPr>
          <p:cNvCxnSpPr>
            <a:cxnSpLocks/>
            <a:endCxn id="48" idx="1"/>
          </p:cNvCxnSpPr>
          <p:nvPr/>
        </p:nvCxnSpPr>
        <p:spPr>
          <a:xfrm>
            <a:off x="2453951" y="914415"/>
            <a:ext cx="2634435" cy="3210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>
            <a:extLst>
              <a:ext uri="{FF2B5EF4-FFF2-40B4-BE49-F238E27FC236}">
                <a16:creationId xmlns:a16="http://schemas.microsoft.com/office/drawing/2014/main" id="{3C29324E-C6D3-9490-049B-179C88846091}"/>
              </a:ext>
            </a:extLst>
          </p:cNvPr>
          <p:cNvSpPr txBox="1"/>
          <p:nvPr/>
        </p:nvSpPr>
        <p:spPr>
          <a:xfrm>
            <a:off x="5088386" y="219789"/>
            <a:ext cx="3924985" cy="2031325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/>
              <a:t>3. Taxonomie et système financier</a:t>
            </a:r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</p:txBody>
      </p:sp>
      <p:pic>
        <p:nvPicPr>
          <p:cNvPr id="62" name="Image 61">
            <a:extLst>
              <a:ext uri="{FF2B5EF4-FFF2-40B4-BE49-F238E27FC236}">
                <a16:creationId xmlns:a16="http://schemas.microsoft.com/office/drawing/2014/main" id="{F72CCC99-BA62-B2A7-8F36-31B592E34B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3275" y="569167"/>
            <a:ext cx="2718662" cy="167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33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7C066E5-C3BF-43B5-BEF0-949BB8A91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90B0FE-C9F1-418D-BEB5-D4B4DBECBF62}"/>
              </a:ext>
            </a:extLst>
          </p:cNvPr>
          <p:cNvSpPr txBox="1"/>
          <p:nvPr/>
        </p:nvSpPr>
        <p:spPr>
          <a:xfrm>
            <a:off x="171667" y="55425"/>
            <a:ext cx="3075385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Du côté 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L’hexagone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85FE1B10-C641-ABED-195C-857AD246F123}"/>
              </a:ext>
            </a:extLst>
          </p:cNvPr>
          <p:cNvCxnSpPr>
            <a:cxnSpLocks/>
            <a:endCxn id="23" idx="0"/>
          </p:cNvCxnSpPr>
          <p:nvPr/>
        </p:nvCxnSpPr>
        <p:spPr>
          <a:xfrm flipH="1">
            <a:off x="1698105" y="982650"/>
            <a:ext cx="242662" cy="118747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475FE634-883A-0450-CB63-91B4EA8625FA}"/>
              </a:ext>
            </a:extLst>
          </p:cNvPr>
          <p:cNvSpPr txBox="1"/>
          <p:nvPr/>
        </p:nvSpPr>
        <p:spPr>
          <a:xfrm>
            <a:off x="240013" y="2170124"/>
            <a:ext cx="2916183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fr-FR" b="1" dirty="0"/>
              <a:t>Renouvelables: </a:t>
            </a:r>
          </a:p>
          <a:p>
            <a:pPr algn="ctr"/>
            <a:r>
              <a:rPr lang="fr-FR" b="1" dirty="0"/>
              <a:t>Rattraper le temps perdu</a:t>
            </a: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3BDFA35D-CFAB-58C9-AC79-661098844B76}"/>
              </a:ext>
            </a:extLst>
          </p:cNvPr>
          <p:cNvCxnSpPr>
            <a:cxnSpLocks/>
          </p:cNvCxnSpPr>
          <p:nvPr/>
        </p:nvCxnSpPr>
        <p:spPr>
          <a:xfrm>
            <a:off x="2180607" y="982650"/>
            <a:ext cx="3610024" cy="20545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F838E8E0-F59A-497F-110D-0E42962F03D2}"/>
              </a:ext>
            </a:extLst>
          </p:cNvPr>
          <p:cNvSpPr txBox="1"/>
          <p:nvPr/>
        </p:nvSpPr>
        <p:spPr>
          <a:xfrm>
            <a:off x="5081782" y="3037226"/>
            <a:ext cx="3610948" cy="341632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2. Construire une économie de</a:t>
            </a:r>
          </a:p>
          <a:p>
            <a:pPr algn="ctr"/>
            <a:r>
              <a:rPr lang="fr-FR" b="1" dirty="0"/>
              <a:t>La sobriété</a:t>
            </a:r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7BD3900E-8965-002C-8029-6F0EADBE59C9}"/>
              </a:ext>
            </a:extLst>
          </p:cNvPr>
          <p:cNvCxnSpPr>
            <a:cxnSpLocks/>
          </p:cNvCxnSpPr>
          <p:nvPr/>
        </p:nvCxnSpPr>
        <p:spPr>
          <a:xfrm>
            <a:off x="2344058" y="936000"/>
            <a:ext cx="2433215" cy="286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>
            <a:extLst>
              <a:ext uri="{FF2B5EF4-FFF2-40B4-BE49-F238E27FC236}">
                <a16:creationId xmlns:a16="http://schemas.microsoft.com/office/drawing/2014/main" id="{3C29324E-C6D3-9490-049B-179C88846091}"/>
              </a:ext>
            </a:extLst>
          </p:cNvPr>
          <p:cNvSpPr txBox="1"/>
          <p:nvPr/>
        </p:nvSpPr>
        <p:spPr>
          <a:xfrm>
            <a:off x="4777273" y="51279"/>
            <a:ext cx="4259633" cy="2308324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3. Nouvelles dynamiques territoriales</a:t>
            </a:r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BD9BAB-2630-EB8A-6133-98C03A2A5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13" y="2912683"/>
            <a:ext cx="4427876" cy="3825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DA6814-7D3C-94E2-B3AB-05C057E2E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6703" y="3778457"/>
            <a:ext cx="3498407" cy="2518853"/>
          </a:xfrm>
          <a:prstGeom prst="rect">
            <a:avLst/>
          </a:prstGeom>
        </p:spPr>
      </p:pic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017986E9-00F2-B4FB-2DAC-D6BA0C999AC7}"/>
              </a:ext>
            </a:extLst>
          </p:cNvPr>
          <p:cNvCxnSpPr/>
          <p:nvPr/>
        </p:nvCxnSpPr>
        <p:spPr>
          <a:xfrm>
            <a:off x="3433665" y="5085184"/>
            <a:ext cx="0" cy="270587"/>
          </a:xfrm>
          <a:prstGeom prst="straightConnector1">
            <a:avLst/>
          </a:prstGeom>
          <a:ln w="2222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F8423834-37CD-467F-163E-EEF6AC595B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0564" y="400088"/>
            <a:ext cx="3648022" cy="195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935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EE2D059-28E1-6B89-11EA-1533C26FC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3F0DF0-807D-446D-A15B-92A94F9A8A64}" type="slidenum">
              <a:rPr lang="fr-FR" smtClean="0"/>
              <a:pPr>
                <a:defRPr/>
              </a:pPr>
              <a:t>8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E51A71-8B1A-DC1C-0086-61CAF26DE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42" y="938357"/>
            <a:ext cx="8126989" cy="541799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E2F3559-7C32-5910-A477-86C2500A17EA}"/>
              </a:ext>
            </a:extLst>
          </p:cNvPr>
          <p:cNvSpPr txBox="1"/>
          <p:nvPr/>
        </p:nvSpPr>
        <p:spPr>
          <a:xfrm>
            <a:off x="93306" y="-15750"/>
            <a:ext cx="91276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Construire une économie de la résilience : </a:t>
            </a:r>
          </a:p>
          <a:p>
            <a:pPr algn="ctr"/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anticiper ou subir le réchauffement?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387D1C-8A88-22CB-7C00-16EB33F2EC5F}"/>
              </a:ext>
            </a:extLst>
          </p:cNvPr>
          <p:cNvSpPr txBox="1"/>
          <p:nvPr/>
        </p:nvSpPr>
        <p:spPr>
          <a:xfrm flipH="1">
            <a:off x="370839" y="6468031"/>
            <a:ext cx="10947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La Première ministre le 11 août à Hostens  </a:t>
            </a:r>
          </a:p>
        </p:txBody>
      </p:sp>
    </p:spTree>
    <p:extLst>
      <p:ext uri="{BB962C8B-B14F-4D97-AF65-F5344CB8AC3E}">
        <p14:creationId xmlns:p14="http://schemas.microsoft.com/office/powerpoint/2010/main" val="3065699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FC0677B-B185-4A89-B2DC-2B9BA7141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43D9CE-AC38-448F-BF1B-1D38B6075A05}"/>
              </a:ext>
            </a:extLst>
          </p:cNvPr>
          <p:cNvSpPr txBox="1"/>
          <p:nvPr/>
        </p:nvSpPr>
        <p:spPr>
          <a:xfrm>
            <a:off x="395536" y="1805532"/>
            <a:ext cx="3096344" cy="1938992"/>
          </a:xfrm>
          <a:prstGeom prst="rect">
            <a:avLst/>
          </a:prstGeom>
          <a:noFill/>
          <a:ln w="19050">
            <a:noFill/>
          </a:ln>
          <a:scene3d>
            <a:camera prst="orthographicFront">
              <a:rot lat="0" lon="0" rev="1200000"/>
            </a:camera>
            <a:lightRig rig="threePt" dir="t"/>
          </a:scene3d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Merci de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votre attention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4596D0B-2644-404D-8650-AF48DCF82078}"/>
              </a:ext>
            </a:extLst>
          </p:cNvPr>
          <p:cNvSpPr txBox="1"/>
          <p:nvPr/>
        </p:nvSpPr>
        <p:spPr>
          <a:xfrm>
            <a:off x="683568" y="5182076"/>
            <a:ext cx="7299827" cy="20005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Plus d’informations ?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90059C3E-6C09-41BD-84A7-ED590AB49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399" y="5846856"/>
            <a:ext cx="971601" cy="1011667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4BA06E1-54C0-40C8-A8BC-780460326B10}"/>
              </a:ext>
            </a:extLst>
          </p:cNvPr>
          <p:cNvSpPr txBox="1"/>
          <p:nvPr/>
        </p:nvSpPr>
        <p:spPr>
          <a:xfrm>
            <a:off x="5148064" y="6475909"/>
            <a:ext cx="3143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2"/>
              </a:rPr>
              <a:t>https://christiandeperthuis.fr/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1A7FC7-B4F6-4139-AFD7-5B8EF5803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185143"/>
            <a:ext cx="4881911" cy="55246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5ED8686-9950-4E28-AC34-CC708E69004D}"/>
              </a:ext>
            </a:extLst>
          </p:cNvPr>
          <p:cNvSpPr txBox="1"/>
          <p:nvPr/>
        </p:nvSpPr>
        <p:spPr>
          <a:xfrm>
            <a:off x="1403648" y="5309702"/>
            <a:ext cx="2786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Il n’est pas trop tard !</a:t>
            </a:r>
          </a:p>
        </p:txBody>
      </p:sp>
    </p:spTree>
    <p:extLst>
      <p:ext uri="{BB962C8B-B14F-4D97-AF65-F5344CB8AC3E}">
        <p14:creationId xmlns:p14="http://schemas.microsoft.com/office/powerpoint/2010/main" val="2287187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F0B165D-A896-4DDC-9694-D8DA2E3E3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3981FB-FF96-47B8-B94D-2F9F805C3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43" y="754141"/>
            <a:ext cx="8352421" cy="551414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2B6B65B-5409-4E31-BBF5-7EF8F32B555A}"/>
              </a:ext>
            </a:extLst>
          </p:cNvPr>
          <p:cNvSpPr txBox="1"/>
          <p:nvPr/>
        </p:nvSpPr>
        <p:spPr>
          <a:xfrm>
            <a:off x="863588" y="138062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F81BD">
                    <a:lumMod val="75000"/>
                  </a:srgbClr>
                </a:solidFill>
                <a:latin typeface="Arial" charset="0"/>
                <a:cs typeface="Arial" charset="0"/>
              </a:rPr>
              <a:t>Un ouvrage pour compléter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903C0E4-7901-4E7D-A6C3-BB49C58E074D}"/>
              </a:ext>
            </a:extLst>
          </p:cNvPr>
          <p:cNvSpPr txBox="1"/>
          <p:nvPr/>
        </p:nvSpPr>
        <p:spPr>
          <a:xfrm flipH="1">
            <a:off x="2143432" y="6380132"/>
            <a:ext cx="5948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Publication : </a:t>
            </a:r>
            <a:r>
              <a:rPr lang="fr-FR" dirty="0">
                <a:solidFill>
                  <a:prstClr val="black"/>
                </a:solidFill>
                <a:latin typeface="Arial" charset="0"/>
                <a:cs typeface="Arial" charset="0"/>
              </a:rPr>
              <a:t>juin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2022 ;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4"/>
              </a:rPr>
              <a:t>Feuilleter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les premières pages</a:t>
            </a:r>
          </a:p>
        </p:txBody>
      </p:sp>
    </p:spTree>
    <p:extLst>
      <p:ext uri="{BB962C8B-B14F-4D97-AF65-F5344CB8AC3E}">
        <p14:creationId xmlns:p14="http://schemas.microsoft.com/office/powerpoint/2010/main" val="829002435"/>
      </p:ext>
    </p:extLst>
  </p:cSld>
  <p:clrMapOvr>
    <a:masterClrMapping/>
  </p:clrMapOvr>
</p:sld>
</file>

<file path=ppt/theme/theme1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347</Words>
  <Application>Microsoft Office PowerPoint</Application>
  <PresentationFormat>Affichage à l'écran (4:3)</PresentationFormat>
  <Paragraphs>99</Paragraphs>
  <Slides>10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10</vt:i4>
      </vt:variant>
    </vt:vector>
  </HeadingPairs>
  <TitlesOfParts>
    <vt:vector size="20" baseType="lpstr">
      <vt:lpstr>Arial</vt:lpstr>
      <vt:lpstr>Arial Narrow</vt:lpstr>
      <vt:lpstr>Arial Nova</vt:lpstr>
      <vt:lpstr>Calibri</vt:lpstr>
      <vt:lpstr>Cambria</vt:lpstr>
      <vt:lpstr>Times New Roman</vt:lpstr>
      <vt:lpstr>Wingdings</vt:lpstr>
      <vt:lpstr>2_Thème Office</vt:lpstr>
      <vt:lpstr>Thème Office</vt:lpstr>
      <vt:lpstr>3_Thème Office</vt:lpstr>
      <vt:lpstr>Présentation PowerPoint</vt:lpstr>
      <vt:lpstr>Présentation PowerPoint</vt:lpstr>
      <vt:lpstr>Présentation PowerPoint</vt:lpstr>
      <vt:lpstr>La double dimension de la « Neutralité climat »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Laurent DUBOIS-LOYA</dc:creator>
  <cp:lastModifiedBy>CHRISTIAN DE PERTHUIS</cp:lastModifiedBy>
  <cp:revision>755</cp:revision>
  <cp:lastPrinted>2022-06-13T17:52:50Z</cp:lastPrinted>
  <dcterms:created xsi:type="dcterms:W3CDTF">2004-12-28T14:32:20Z</dcterms:created>
  <dcterms:modified xsi:type="dcterms:W3CDTF">2022-09-20T05:38:43Z</dcterms:modified>
</cp:coreProperties>
</file>