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71" r:id="rId1"/>
    <p:sldMasterId id="2147485545" r:id="rId2"/>
    <p:sldMasterId id="2147485557" r:id="rId3"/>
  </p:sldMasterIdLst>
  <p:notesMasterIdLst>
    <p:notesMasterId r:id="rId13"/>
  </p:notesMasterIdLst>
  <p:handoutMasterIdLst>
    <p:handoutMasterId r:id="rId14"/>
  </p:handoutMasterIdLst>
  <p:sldIdLst>
    <p:sldId id="602" r:id="rId4"/>
    <p:sldId id="637" r:id="rId5"/>
    <p:sldId id="525" r:id="rId6"/>
    <p:sldId id="313" r:id="rId7"/>
    <p:sldId id="592" r:id="rId8"/>
    <p:sldId id="639" r:id="rId9"/>
    <p:sldId id="575" r:id="rId10"/>
    <p:sldId id="583" r:id="rId11"/>
    <p:sldId id="626" r:id="rId12"/>
  </p:sldIdLst>
  <p:sldSz cx="9144000" cy="6858000" type="screen4x3"/>
  <p:notesSz cx="9945688" cy="6858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7">
          <p15:clr>
            <a:srgbClr val="A4A3A4"/>
          </p15:clr>
        </p15:guide>
        <p15:guide id="2" orient="horz" pos="4268">
          <p15:clr>
            <a:srgbClr val="A4A3A4"/>
          </p15:clr>
        </p15:guide>
        <p15:guide id="3" orient="horz" pos="941">
          <p15:clr>
            <a:srgbClr val="A4A3A4"/>
          </p15:clr>
        </p15:guide>
        <p15:guide id="4" orient="horz" pos="4319">
          <p15:clr>
            <a:srgbClr val="A4A3A4"/>
          </p15:clr>
        </p15:guide>
        <p15:guide id="5" pos="1007">
          <p15:clr>
            <a:srgbClr val="A4A3A4"/>
          </p15:clr>
        </p15:guide>
        <p15:guide id="6" pos="39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1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99"/>
    <a:srgbClr val="F3C3CA"/>
    <a:srgbClr val="4D4D4D"/>
    <a:srgbClr val="EFF4F7"/>
    <a:srgbClr val="DBE6ED"/>
    <a:srgbClr val="80008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0966A3-779C-4B81-881A-441642EE67EA}" v="8" dt="2022-09-19T13:00:48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6" autoAdjust="0"/>
    <p:restoredTop sz="97241" autoAdjust="0"/>
  </p:normalViewPr>
  <p:slideViewPr>
    <p:cSldViewPr snapToGrid="0">
      <p:cViewPr varScale="1">
        <p:scale>
          <a:sx n="82" d="100"/>
          <a:sy n="82" d="100"/>
        </p:scale>
        <p:origin x="1661" y="72"/>
      </p:cViewPr>
      <p:guideLst>
        <p:guide orient="horz" pos="4027"/>
        <p:guide orient="horz" pos="4268"/>
        <p:guide orient="horz" pos="941"/>
        <p:guide orient="horz" pos="4319"/>
        <p:guide pos="1007"/>
        <p:guide pos="39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60" y="-84"/>
      </p:cViewPr>
      <p:guideLst>
        <p:guide orient="horz" pos="2160"/>
        <p:guide pos="3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270966A3-779C-4B81-881A-441642EE67EA}"/>
    <pc:docChg chg="custSel delSld modSld delMainMaster">
      <pc:chgData name="CHRISTIAN DE PERTHUIS" userId="05f1a2f1f3e449b3" providerId="LiveId" clId="{270966A3-779C-4B81-881A-441642EE67EA}" dt="2022-09-19T13:01:00.062" v="440" actId="14100"/>
      <pc:docMkLst>
        <pc:docMk/>
      </pc:docMkLst>
      <pc:sldChg chg="del">
        <pc:chgData name="CHRISTIAN DE PERTHUIS" userId="05f1a2f1f3e449b3" providerId="LiveId" clId="{270966A3-779C-4B81-881A-441642EE67EA}" dt="2022-09-19T12:52:32.790" v="122" actId="47"/>
        <pc:sldMkLst>
          <pc:docMk/>
          <pc:sldMk cId="1099806261" sldId="496"/>
        </pc:sldMkLst>
      </pc:sldChg>
      <pc:sldChg chg="del">
        <pc:chgData name="CHRISTIAN DE PERTHUIS" userId="05f1a2f1f3e449b3" providerId="LiveId" clId="{270966A3-779C-4B81-881A-441642EE67EA}" dt="2022-09-19T12:52:31.773" v="121" actId="47"/>
        <pc:sldMkLst>
          <pc:docMk/>
          <pc:sldMk cId="1195556694" sldId="573"/>
        </pc:sldMkLst>
      </pc:sldChg>
      <pc:sldChg chg="del">
        <pc:chgData name="CHRISTIAN DE PERTHUIS" userId="05f1a2f1f3e449b3" providerId="LiveId" clId="{270966A3-779C-4B81-881A-441642EE67EA}" dt="2022-09-19T12:52:39.307" v="124" actId="47"/>
        <pc:sldMkLst>
          <pc:docMk/>
          <pc:sldMk cId="1565592784" sldId="578"/>
        </pc:sldMkLst>
      </pc:sldChg>
      <pc:sldChg chg="del">
        <pc:chgData name="CHRISTIAN DE PERTHUIS" userId="05f1a2f1f3e449b3" providerId="LiveId" clId="{270966A3-779C-4B81-881A-441642EE67EA}" dt="2022-09-19T12:52:30.681" v="120" actId="47"/>
        <pc:sldMkLst>
          <pc:docMk/>
          <pc:sldMk cId="3474450554" sldId="588"/>
        </pc:sldMkLst>
      </pc:sldChg>
      <pc:sldChg chg="addSp delSp modSp mod">
        <pc:chgData name="CHRISTIAN DE PERTHUIS" userId="05f1a2f1f3e449b3" providerId="LiveId" clId="{270966A3-779C-4B81-881A-441642EE67EA}" dt="2022-09-19T12:58:42.439" v="436" actId="20577"/>
        <pc:sldMkLst>
          <pc:docMk/>
          <pc:sldMk cId="3634341110" sldId="592"/>
        </pc:sldMkLst>
        <pc:spChg chg="mod">
          <ac:chgData name="CHRISTIAN DE PERTHUIS" userId="05f1a2f1f3e449b3" providerId="LiveId" clId="{270966A3-779C-4B81-881A-441642EE67EA}" dt="2022-09-19T12:58:42.439" v="436" actId="20577"/>
          <ac:spMkLst>
            <pc:docMk/>
            <pc:sldMk cId="3634341110" sldId="592"/>
            <ac:spMk id="19" creationId="{41B55848-CB65-4B68-837C-DE1C4056B5CB}"/>
          </ac:spMkLst>
        </pc:spChg>
        <pc:spChg chg="mod">
          <ac:chgData name="CHRISTIAN DE PERTHUIS" userId="05f1a2f1f3e449b3" providerId="LiveId" clId="{270966A3-779C-4B81-881A-441642EE67EA}" dt="2022-09-19T12:55:31.461" v="197" actId="20577"/>
          <ac:spMkLst>
            <pc:docMk/>
            <pc:sldMk cId="3634341110" sldId="592"/>
            <ac:spMk id="28" creationId="{CD34E0D9-37EB-4649-8FCE-B44B43A04D62}"/>
          </ac:spMkLst>
        </pc:spChg>
        <pc:picChg chg="del">
          <ac:chgData name="CHRISTIAN DE PERTHUIS" userId="05f1a2f1f3e449b3" providerId="LiveId" clId="{270966A3-779C-4B81-881A-441642EE67EA}" dt="2022-09-19T12:58:11.390" v="425" actId="478"/>
          <ac:picMkLst>
            <pc:docMk/>
            <pc:sldMk cId="3634341110" sldId="592"/>
            <ac:picMk id="18" creationId="{1694A183-CC20-4D39-ABB3-DD92667E2654}"/>
          </ac:picMkLst>
        </pc:picChg>
        <pc:picChg chg="add mod">
          <ac:chgData name="CHRISTIAN DE PERTHUIS" userId="05f1a2f1f3e449b3" providerId="LiveId" clId="{270966A3-779C-4B81-881A-441642EE67EA}" dt="2022-09-19T12:58:29.357" v="430" actId="14100"/>
          <ac:picMkLst>
            <pc:docMk/>
            <pc:sldMk cId="3634341110" sldId="592"/>
            <ac:picMk id="1026" creationId="{81EDBB51-1A98-CBFD-7E86-64A1A6CCDC9F}"/>
          </ac:picMkLst>
        </pc:picChg>
      </pc:sldChg>
      <pc:sldChg chg="addSp delSp modSp mod">
        <pc:chgData name="CHRISTIAN DE PERTHUIS" userId="05f1a2f1f3e449b3" providerId="LiveId" clId="{270966A3-779C-4B81-881A-441642EE67EA}" dt="2022-09-19T13:01:00.062" v="440" actId="14100"/>
        <pc:sldMkLst>
          <pc:docMk/>
          <pc:sldMk cId="0" sldId="602"/>
        </pc:sldMkLst>
        <pc:spChg chg="mod">
          <ac:chgData name="CHRISTIAN DE PERTHUIS" userId="05f1a2f1f3e449b3" providerId="LiveId" clId="{270966A3-779C-4B81-881A-441642EE67EA}" dt="2022-09-19T12:52:25.598" v="119" actId="20577"/>
          <ac:spMkLst>
            <pc:docMk/>
            <pc:sldMk cId="0" sldId="602"/>
            <ac:spMk id="25603" creationId="{0A966280-8095-4901-B5C7-67A8E2174624}"/>
          </ac:spMkLst>
        </pc:spChg>
        <pc:spChg chg="mod">
          <ac:chgData name="CHRISTIAN DE PERTHUIS" userId="05f1a2f1f3e449b3" providerId="LiveId" clId="{270966A3-779C-4B81-881A-441642EE67EA}" dt="2022-09-19T12:52:17.312" v="118" actId="313"/>
          <ac:spMkLst>
            <pc:docMk/>
            <pc:sldMk cId="0" sldId="602"/>
            <ac:spMk id="25604" creationId="{CFFE7980-E26B-4CDB-A442-B8EE23EB48DE}"/>
          </ac:spMkLst>
        </pc:spChg>
        <pc:picChg chg="add del mod">
          <ac:chgData name="CHRISTIAN DE PERTHUIS" userId="05f1a2f1f3e449b3" providerId="LiveId" clId="{270966A3-779C-4B81-881A-441642EE67EA}" dt="2022-09-19T13:00:24.846" v="437" actId="478"/>
          <ac:picMkLst>
            <pc:docMk/>
            <pc:sldMk cId="0" sldId="602"/>
            <ac:picMk id="6" creationId="{28E9EDF3-D85B-2136-62C9-4CD95A94ABE8}"/>
          </ac:picMkLst>
        </pc:picChg>
        <pc:picChg chg="add mod">
          <ac:chgData name="CHRISTIAN DE PERTHUIS" userId="05f1a2f1f3e449b3" providerId="LiveId" clId="{270966A3-779C-4B81-881A-441642EE67EA}" dt="2022-09-19T13:01:00.062" v="440" actId="14100"/>
          <ac:picMkLst>
            <pc:docMk/>
            <pc:sldMk cId="0" sldId="602"/>
            <ac:picMk id="7" creationId="{955A6D36-0999-09CB-9E3C-411AEDC4C90E}"/>
          </ac:picMkLst>
        </pc:picChg>
      </pc:sldChg>
      <pc:sldChg chg="del">
        <pc:chgData name="CHRISTIAN DE PERTHUIS" userId="05f1a2f1f3e449b3" providerId="LiveId" clId="{270966A3-779C-4B81-881A-441642EE67EA}" dt="2022-09-19T12:52:35.352" v="123" actId="47"/>
        <pc:sldMkLst>
          <pc:docMk/>
          <pc:sldMk cId="189299081" sldId="635"/>
        </pc:sldMkLst>
      </pc:sldChg>
      <pc:sldChg chg="del">
        <pc:chgData name="CHRISTIAN DE PERTHUIS" userId="05f1a2f1f3e449b3" providerId="LiveId" clId="{270966A3-779C-4B81-881A-441642EE67EA}" dt="2022-09-19T12:52:40.615" v="125" actId="47"/>
        <pc:sldMkLst>
          <pc:docMk/>
          <pc:sldMk cId="3065699797" sldId="636"/>
        </pc:sldMkLst>
      </pc:sldChg>
      <pc:sldMasterChg chg="del delSldLayout">
        <pc:chgData name="CHRISTIAN DE PERTHUIS" userId="05f1a2f1f3e449b3" providerId="LiveId" clId="{270966A3-779C-4B81-881A-441642EE67EA}" dt="2022-09-19T12:52:40.615" v="125" actId="47"/>
        <pc:sldMasterMkLst>
          <pc:docMk/>
          <pc:sldMasterMk cId="2488404102" sldId="2147485557"/>
        </pc:sldMasterMkLst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2970425934" sldId="2147485558"/>
          </pc:sldLayoutMkLst>
        </pc:sldLayoutChg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2333138652" sldId="2147485559"/>
          </pc:sldLayoutMkLst>
        </pc:sldLayoutChg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985546655" sldId="2147485560"/>
          </pc:sldLayoutMkLst>
        </pc:sldLayoutChg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3323222166" sldId="2147485561"/>
          </pc:sldLayoutMkLst>
        </pc:sldLayoutChg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836263382" sldId="2147485562"/>
          </pc:sldLayoutMkLst>
        </pc:sldLayoutChg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1963967556" sldId="2147485563"/>
          </pc:sldLayoutMkLst>
        </pc:sldLayoutChg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745393161" sldId="2147485564"/>
          </pc:sldLayoutMkLst>
        </pc:sldLayoutChg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259090417" sldId="2147485565"/>
          </pc:sldLayoutMkLst>
        </pc:sldLayoutChg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1615955517" sldId="2147485566"/>
          </pc:sldLayoutMkLst>
        </pc:sldLayoutChg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1004140141" sldId="2147485567"/>
          </pc:sldLayoutMkLst>
        </pc:sldLayoutChg>
        <pc:sldLayoutChg chg="del">
          <pc:chgData name="CHRISTIAN DE PERTHUIS" userId="05f1a2f1f3e449b3" providerId="LiveId" clId="{270966A3-779C-4B81-881A-441642EE67EA}" dt="2022-09-19T12:52:40.615" v="125" actId="47"/>
          <pc:sldLayoutMkLst>
            <pc:docMk/>
            <pc:sldMasterMk cId="2488404102" sldId="2147485557"/>
            <pc:sldLayoutMk cId="866670927" sldId="2147485568"/>
          </pc:sldLayoutMkLst>
        </pc:sldLayoutChg>
      </pc:sldMasterChg>
      <pc:sldMasterChg chg="del delSldLayout">
        <pc:chgData name="CHRISTIAN DE PERTHUIS" userId="05f1a2f1f3e449b3" providerId="LiveId" clId="{270966A3-779C-4B81-881A-441642EE67EA}" dt="2022-09-19T12:52:31.773" v="121" actId="47"/>
        <pc:sldMasterMkLst>
          <pc:docMk/>
          <pc:sldMasterMk cId="3166496832" sldId="2147485569"/>
        </pc:sldMasterMkLst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3952472010" sldId="2147485570"/>
          </pc:sldLayoutMkLst>
        </pc:sldLayoutChg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1143294428" sldId="2147485571"/>
          </pc:sldLayoutMkLst>
        </pc:sldLayoutChg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3193255353" sldId="2147485572"/>
          </pc:sldLayoutMkLst>
        </pc:sldLayoutChg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3466440883" sldId="2147485573"/>
          </pc:sldLayoutMkLst>
        </pc:sldLayoutChg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574275536" sldId="2147485574"/>
          </pc:sldLayoutMkLst>
        </pc:sldLayoutChg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1884622586" sldId="2147485575"/>
          </pc:sldLayoutMkLst>
        </pc:sldLayoutChg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1770553179" sldId="2147485576"/>
          </pc:sldLayoutMkLst>
        </pc:sldLayoutChg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4086317930" sldId="2147485577"/>
          </pc:sldLayoutMkLst>
        </pc:sldLayoutChg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1243084825" sldId="2147485578"/>
          </pc:sldLayoutMkLst>
        </pc:sldLayoutChg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3425461800" sldId="2147485579"/>
          </pc:sldLayoutMkLst>
        </pc:sldLayoutChg>
        <pc:sldLayoutChg chg="del">
          <pc:chgData name="CHRISTIAN DE PERTHUIS" userId="05f1a2f1f3e449b3" providerId="LiveId" clId="{270966A3-779C-4B81-881A-441642EE67EA}" dt="2022-09-19T12:52:31.773" v="121" actId="47"/>
          <pc:sldLayoutMkLst>
            <pc:docMk/>
            <pc:sldMasterMk cId="3166496832" sldId="2147485569"/>
            <pc:sldLayoutMk cId="1704329263" sldId="214748558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A9F8D10-CC98-4F21-9DA0-3C55108F26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DCF8BCE-C615-4DFC-B7B4-6BBF66E2FBC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880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DAD6686-8FDD-4764-AF13-BE944D062E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30688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A7ECDE96-D686-47C0-863F-0038FB0673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8800" y="6513513"/>
            <a:ext cx="430688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F5CAA1F-2CC1-4833-ABFF-8BDA989743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AE47377-8170-441A-95E7-204D650947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0E9247-7A38-4918-9D46-CF10FCD0C7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35625" y="0"/>
            <a:ext cx="4308475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82A5C72F-326F-44A3-84AC-D866AEB369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5755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B7729E5-104C-4DC5-85C1-A56F312E08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5363" y="3257550"/>
            <a:ext cx="79565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3F0F589-F969-4015-9941-445EC2608B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430688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619E4A5-43CA-4B48-82FE-F3BB2261C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5625" y="6513513"/>
            <a:ext cx="4308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6EE0CA-5F8C-4DBF-96B5-FC302F2FDC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4CCA56C8-A85F-4E04-B562-42FEA933E9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EEEF6D5C-C507-42D9-84B1-B35DC1316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3A325ABA-DE99-49D3-B067-83BC7A53E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D2D775-3AB9-4A25-A5E0-97ADD501532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6EE0CA-5F8C-4DBF-96B5-FC302F2FDC28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97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6EE0CA-5F8C-4DBF-96B5-FC302F2FDC28}" type="slidenum">
              <a:rPr lang="fr-FR" altLang="fr-FR" smtClean="0"/>
              <a:pPr>
                <a:defRPr/>
              </a:pPr>
              <a:t>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93018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6EE0CA-5F8C-4DBF-96B5-FC302F2FDC28}" type="slidenum">
              <a:rPr lang="fr-FR" altLang="fr-FR" smtClean="0"/>
              <a:pPr>
                <a:defRPr/>
              </a:pPr>
              <a:t>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7901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19/09/2022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27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19/09/2022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223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94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17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344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62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060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5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877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538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44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19/09/2022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48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19/09/2022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863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19/09/2022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00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19/09/2022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622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19/09/2022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2621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19/09/2022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140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19/09/2022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567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19/09/2022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548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19/09/2022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7490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19/09/2022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0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19/09/2022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285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F783C8-F0A1-4AC5-860A-5B09EF16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C801D-4C49-4393-82FE-B2098CC8F815}" type="datetime1">
              <a:rPr lang="fr-FR"/>
              <a:pPr>
                <a:defRPr/>
              </a:pPr>
              <a:t>19/09/2022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452381-979D-48BA-9A8C-716FFEE4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72291B-70BF-4D59-8496-F90A3FF4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3D1507-2F5E-46C8-9F06-6AE443D7536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630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53A7FAA-2226-40A6-AAB0-92A932DF464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CE79833-BAF2-4D27-BE2F-873E8749A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8D399-934C-45D1-A1A8-759E9E00C55E}" type="datetime1">
              <a:rPr lang="fr-FR"/>
              <a:pPr>
                <a:defRPr/>
              </a:pPr>
              <a:t>19/09/2022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2CE3071-D8C6-4E3E-9733-0EA2D6FD7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0EA1928-76FA-4F9F-9437-5E61D921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3EB2826-3DA2-4C44-88C1-B7B03627766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45044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71E35E-3C20-4A07-AB0D-56E68988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4B8D7-D1C4-4019-9546-E82E439BBA56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CAD102-54FC-466E-BBBB-F02AA6E7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6474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D4D2D70-527D-44F3-B340-5DBEB9313B17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18A53202-624F-4C54-8351-E068C19E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55863-BF21-4B60-95CF-26D5ACE411DC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1DFB3F39-9075-4AE3-9382-09B226F28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25AC7F8A-382C-4E85-A7FE-9E8AD6FD0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A362C46-7201-4F3A-B0DD-4C37C46EE15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84055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420697D-CF33-4726-9898-A6A9A74260A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C2C9EB9B-A837-4717-B9AF-81142E98D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FF27E-CFB7-4E8E-A559-CF7D8626FAF0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B7C58108-2431-4388-BA45-D024532FD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9A121D14-B883-4631-8711-3D6C2BDA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0F611B3-3765-428B-A3F6-1392D8E9826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21676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4DE40D3-1DC4-481F-BC4C-57FECCA18E0C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5DB4C48D-2FA5-43CC-A991-9EB3CE40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82338-933B-4F88-B48C-4F39B9D86C8B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5E993FFE-9D99-49DD-8526-39AF9CE42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0E98B-077F-4E26-AD82-6C565D87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AC2C6C1-4769-4411-A715-FB8AC407E07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92732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12540794-9ACA-4472-802E-6F4D00A9D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5D3B6-096B-4966-8B8E-40049953DA92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3C2BAED8-3700-4B20-9E9E-9703F196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7EE6A5C-B647-4DB9-A76F-67288FE2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F3F7A-7BF0-4FE3-80E0-D234E05F088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57733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31319B9A-1C44-4BDC-AEE0-4A61A264E0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1B80A849-1FE0-4D94-9081-C761E276BF1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23F912AF-2C92-40B5-8E35-24ADAEB72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6C5E9-297A-41E1-A97F-D9769FF68DE9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E3BDE4E1-366D-455E-BA1D-4EE9BE85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5562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489FAA2-B18E-40DA-8E52-AB7D26C91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6D3E1-178D-4203-942C-80F40F0B2452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A525507E-A7CF-434D-8F10-916226CB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0260EEC-A948-4B16-9CF7-725DBBA48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511E3-012A-44D9-B9C2-D185F5A5449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3850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12AF8C5-2D89-4704-9321-DBA94C8FEBA0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E611D51-B6BF-4140-912B-BA332144E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9AB0E-E7D7-490A-8A76-A816F991C4EB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B01BBC2-FB4E-468C-8117-735F450D3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449D72E-0232-4248-8768-7E0ED71E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DF3C9A3-253C-4146-94F6-4DFC2B8ED79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0893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5CCE52-336E-4AE8-B590-FBF3B32F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CF2AB-70CC-4182-BE5B-6043B0A254AF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731D37-F66F-4AE1-9497-600121EB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7763B5-E2D9-49DE-BA34-5D7B8A8BD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E6EE2-0440-4C4A-B5C3-3F2D816A02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7238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7" r:id="rId1"/>
    <p:sldLayoutId id="2147485538" r:id="rId2"/>
    <p:sldLayoutId id="2147485539" r:id="rId3"/>
    <p:sldLayoutId id="2147485540" r:id="rId4"/>
    <p:sldLayoutId id="2147485541" r:id="rId5"/>
    <p:sldLayoutId id="2147485542" r:id="rId6"/>
    <p:sldLayoutId id="2147485514" r:id="rId7"/>
    <p:sldLayoutId id="2147485543" r:id="rId8"/>
    <p:sldLayoutId id="2147485515" r:id="rId9"/>
    <p:sldLayoutId id="2147485544" r:id="rId10"/>
    <p:sldLayoutId id="21474855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19/09/2022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89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46" r:id="rId1"/>
    <p:sldLayoutId id="2147485547" r:id="rId2"/>
    <p:sldLayoutId id="2147485548" r:id="rId3"/>
    <p:sldLayoutId id="2147485549" r:id="rId4"/>
    <p:sldLayoutId id="2147485550" r:id="rId5"/>
    <p:sldLayoutId id="2147485551" r:id="rId6"/>
    <p:sldLayoutId id="2147485552" r:id="rId7"/>
    <p:sldLayoutId id="2147485553" r:id="rId8"/>
    <p:sldLayoutId id="2147485554" r:id="rId9"/>
    <p:sldLayoutId id="2147485555" r:id="rId10"/>
    <p:sldLayoutId id="21474855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9F70D41B-4671-4B2E-B8CF-3670FE58E6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5FE3589C-804C-43C2-A8CD-243B1DA15B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C43D0B-CDCB-4C96-9AB3-A5E41FBA8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863D01-3DCA-462E-9607-1C7D40C42059}" type="datetime1">
              <a:rPr lang="fr-FR"/>
              <a:pPr>
                <a:defRPr/>
              </a:pPr>
              <a:t>19/09/2022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6F6D0E-678D-4772-A777-08DCF9B0A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A796517-BD58-4885-881F-C0FD2D51E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5232AFF-3AFE-4F01-B166-6BB9A76BD2B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842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8" r:id="rId1"/>
    <p:sldLayoutId id="2147485559" r:id="rId2"/>
    <p:sldLayoutId id="2147485560" r:id="rId3"/>
    <p:sldLayoutId id="2147485561" r:id="rId4"/>
    <p:sldLayoutId id="2147485562" r:id="rId5"/>
    <p:sldLayoutId id="2147485563" r:id="rId6"/>
    <p:sldLayoutId id="2147485564" r:id="rId7"/>
    <p:sldLayoutId id="2147485565" r:id="rId8"/>
    <p:sldLayoutId id="2147485566" r:id="rId9"/>
    <p:sldLayoutId id="2147485567" r:id="rId10"/>
    <p:sldLayoutId id="214748556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fr.calameo.com/read/00001585626468339f5e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numéro de diapositive 1">
            <a:extLst>
              <a:ext uri="{FF2B5EF4-FFF2-40B4-BE49-F238E27FC236}">
                <a16:creationId xmlns:a16="http://schemas.microsoft.com/office/drawing/2014/main" id="{6EA48D21-FBC8-41E1-996D-774577816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F405B-205D-4CC4-8F5C-5CE01356EE1F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0A966280-8095-4901-B5C7-67A8E2174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340475"/>
            <a:ext cx="885825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ALEC-Ouest Essonne 	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       		Christian de Perthuis	      	                 22</a:t>
            </a: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septembre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2022</a:t>
            </a:r>
          </a:p>
        </p:txBody>
      </p:sp>
      <p:sp>
        <p:nvSpPr>
          <p:cNvPr id="25604" name="ZoneTexte 4">
            <a:extLst>
              <a:ext uri="{FF2B5EF4-FFF2-40B4-BE49-F238E27FC236}">
                <a16:creationId xmlns:a16="http://schemas.microsoft.com/office/drawing/2014/main" id="{CFFE7980-E26B-4CDB-A442-B8EE23EB4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4125737"/>
            <a:ext cx="89577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800" b="1" dirty="0">
                <a:solidFill>
                  <a:srgbClr val="376092"/>
                </a:solidFill>
                <a:cs typeface="Arial" panose="020B0604020202020204" pitchFamily="34" charset="0"/>
              </a:rPr>
              <a:t>Agriculture, alimentation, climat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800" b="1" dirty="0">
                <a:solidFill>
                  <a:srgbClr val="376092"/>
                </a:solidFill>
                <a:cs typeface="Arial" panose="020B0604020202020204" pitchFamily="34" charset="0"/>
              </a:rPr>
              <a:t> les enjeux du « carbone vivant »</a:t>
            </a:r>
            <a:endParaRPr kumimoji="0" lang="fr-FR" altLang="fr-FR" sz="28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5A6D36-0999-09CB-9E3C-411AEDC4C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373" y="1474237"/>
            <a:ext cx="4486471" cy="25285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94ECAE7-D68A-EF4A-7DC3-35D99CCE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B3C3A5-1E35-41B1-A453-234245C3C9ED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5CDDFD-D31A-CED4-FFF1-C05AFC24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6" y="850604"/>
            <a:ext cx="9075618" cy="610555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86871E-A35E-AB90-DD98-345DD41EBD88}"/>
              </a:ext>
            </a:extLst>
          </p:cNvPr>
          <p:cNvSpPr txBox="1"/>
          <p:nvPr/>
        </p:nvSpPr>
        <p:spPr>
          <a:xfrm>
            <a:off x="404037" y="839968"/>
            <a:ext cx="3753293" cy="7549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314B4C-C90D-3756-7E82-B92056EF6D8C}"/>
              </a:ext>
            </a:extLst>
          </p:cNvPr>
          <p:cNvSpPr txBox="1"/>
          <p:nvPr/>
        </p:nvSpPr>
        <p:spPr>
          <a:xfrm>
            <a:off x="831765" y="311430"/>
            <a:ext cx="7855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Urgence climatique : un problème de stock </a:t>
            </a:r>
          </a:p>
        </p:txBody>
      </p:sp>
    </p:spTree>
    <p:extLst>
      <p:ext uri="{BB962C8B-B14F-4D97-AF65-F5344CB8AC3E}">
        <p14:creationId xmlns:p14="http://schemas.microsoft.com/office/powerpoint/2010/main" val="56427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0DEFEE4-5BB8-49B6-9CF1-BB5F37CC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C0622-A778-4644-8BED-9B08E24500CA}"/>
              </a:ext>
            </a:extLst>
          </p:cNvPr>
          <p:cNvSpPr/>
          <p:nvPr/>
        </p:nvSpPr>
        <p:spPr>
          <a:xfrm>
            <a:off x="467544" y="188640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neutralité au sens du GIEC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B56A84-D8C0-4067-8788-1EC5CB2BFC8A}"/>
              </a:ext>
            </a:extLst>
          </p:cNvPr>
          <p:cNvSpPr/>
          <p:nvPr/>
        </p:nvSpPr>
        <p:spPr>
          <a:xfrm>
            <a:off x="539552" y="764704"/>
            <a:ext cx="8280920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Arial" charset="0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C554E6-DBA9-4641-A960-0ADDC3CD3E82}"/>
              </a:ext>
            </a:extLst>
          </p:cNvPr>
          <p:cNvSpPr/>
          <p:nvPr/>
        </p:nvSpPr>
        <p:spPr>
          <a:xfrm>
            <a:off x="179512" y="1154041"/>
            <a:ext cx="8856984" cy="920252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C’est le stock de gaz à effet de serre qui réchauffe la planète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Neutralité climat = Stabilisation du stock de GES</a:t>
            </a:r>
            <a:endParaRPr kumimoji="0" lang="en-US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8080813-EDA4-4FF2-8B3E-B1DD64E15233}"/>
              </a:ext>
            </a:extLst>
          </p:cNvPr>
          <p:cNvCxnSpPr>
            <a:cxnSpLocks/>
          </p:cNvCxnSpPr>
          <p:nvPr/>
        </p:nvCxnSpPr>
        <p:spPr>
          <a:xfrm>
            <a:off x="4998392" y="2117954"/>
            <a:ext cx="1853659" cy="12607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017BD46-642C-424C-802B-E105D829E122}"/>
              </a:ext>
            </a:extLst>
          </p:cNvPr>
          <p:cNvCxnSpPr>
            <a:cxnSpLocks/>
          </p:cNvCxnSpPr>
          <p:nvPr/>
        </p:nvCxnSpPr>
        <p:spPr>
          <a:xfrm flipH="1">
            <a:off x="2427551" y="2117954"/>
            <a:ext cx="1537959" cy="12815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E6146239-A526-4542-ACAD-40382221445D}"/>
              </a:ext>
            </a:extLst>
          </p:cNvPr>
          <p:cNvSpPr txBox="1"/>
          <p:nvPr/>
        </p:nvSpPr>
        <p:spPr>
          <a:xfrm flipH="1">
            <a:off x="683568" y="3429000"/>
            <a:ext cx="3001476" cy="2246769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2°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 : 20-25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2070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6FC0AD-9ED1-4637-BC8D-88CE0EC35FD3}"/>
              </a:ext>
            </a:extLst>
          </p:cNvPr>
          <p:cNvSpPr/>
          <p:nvPr/>
        </p:nvSpPr>
        <p:spPr>
          <a:xfrm>
            <a:off x="5257260" y="3468076"/>
            <a:ext cx="3189582" cy="2246769"/>
          </a:xfrm>
          <a:prstGeom prst="rect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1,5°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résiduel: 8-10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2050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5776C7-12BE-4635-AFBD-3173209DB850}"/>
              </a:ext>
            </a:extLst>
          </p:cNvPr>
          <p:cNvSpPr txBox="1"/>
          <p:nvPr/>
        </p:nvSpPr>
        <p:spPr>
          <a:xfrm>
            <a:off x="683569" y="6356354"/>
            <a:ext cx="7464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IPCC (2018 and 2021)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8F9AFD0-EEDD-4B88-AD8C-A6455344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41" y="1993020"/>
            <a:ext cx="1217103" cy="24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0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115888"/>
            <a:ext cx="8496944" cy="864000"/>
          </a:xfrm>
        </p:spPr>
        <p:txBody>
          <a:bodyPr/>
          <a:lstStyle/>
          <a:p>
            <a:pPr algn="ctr"/>
            <a:r>
              <a:rPr lang="fr-FR" sz="2800" dirty="0">
                <a:latin typeface="Arial Nova" panose="020B0504020202020204" pitchFamily="34" charset="0"/>
              </a:rPr>
              <a:t>La double dimension de la « Neutralité climat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Agriculture &amp; Forêts : 25 % des émissions de GES. Puits de carbone (plantes &amp; sols). Biodiversité : construire une bioéconomie.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2179585" cy="12241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680115" y="5133234"/>
            <a:ext cx="1611338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vivant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726721" y="4218847"/>
            <a:ext cx="2353586" cy="1661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Charbon, pétrole, gaz :  70 % des émissions mondiales de GES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La sortie des fossiles : construire une économie de rationnement.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126729-56BB-4DE4-97D4-BA4E15570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983" y="1795033"/>
            <a:ext cx="2031224" cy="1286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155" y="4222038"/>
            <a:ext cx="2382411" cy="16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8D0566-B847-486B-8992-9F4E851A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BF3F7A-7BF0-4FE3-80E0-D234E05F088A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B29CFF-3F54-4722-9C20-A8BD4D937500}"/>
              </a:ext>
            </a:extLst>
          </p:cNvPr>
          <p:cNvSpPr txBox="1"/>
          <p:nvPr/>
        </p:nvSpPr>
        <p:spPr>
          <a:xfrm>
            <a:off x="34700" y="136525"/>
            <a:ext cx="9109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75000"/>
                  </a:srgbClr>
                </a:solidFill>
                <a:cs typeface="Arial" charset="0"/>
              </a:rPr>
              <a:t>Quelle résilience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face au réchauffement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48B6BC-FB11-415D-9B93-36E94B087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0" y="1345416"/>
            <a:ext cx="4151561" cy="24436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F9CF29-89AE-4747-B53D-043C64034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741" y="1389136"/>
            <a:ext cx="4151955" cy="244362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D1A9907-E606-404F-A990-74112D41C4E1}"/>
              </a:ext>
            </a:extLst>
          </p:cNvPr>
          <p:cNvSpPr txBox="1"/>
          <p:nvPr/>
        </p:nvSpPr>
        <p:spPr>
          <a:xfrm flipH="1">
            <a:off x="-53017" y="818251"/>
            <a:ext cx="468615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Déplacement des moyennes climatiques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Vignoble dans le Kent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B6397C-0037-48C2-B1C9-59B9B4D03006}"/>
              </a:ext>
            </a:extLst>
          </p:cNvPr>
          <p:cNvSpPr txBox="1"/>
          <p:nvPr/>
        </p:nvSpPr>
        <p:spPr>
          <a:xfrm>
            <a:off x="4870273" y="818251"/>
            <a:ext cx="3890809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4F81BD">
                    <a:lumMod val="75000"/>
                  </a:srgbClr>
                </a:solidFill>
                <a:latin typeface="Arial" charset="0"/>
                <a:cs typeface="Arial" charset="0"/>
              </a:rPr>
              <a:t>La variabilité croissante du climat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Riz + crevette (Delta du Mékong)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1B55848-CB65-4B68-837C-DE1C4056B5CB}"/>
              </a:ext>
            </a:extLst>
          </p:cNvPr>
          <p:cNvSpPr txBox="1"/>
          <p:nvPr/>
        </p:nvSpPr>
        <p:spPr>
          <a:xfrm>
            <a:off x="4870273" y="4288549"/>
            <a:ext cx="400485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La résilience par l’</a:t>
            </a:r>
            <a:r>
              <a:rPr lang="fr-FR" sz="160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agro-écologie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FF3D040-EC66-4B79-B7EF-7EE4D54E68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69403"/>
            <a:ext cx="4241181" cy="2194499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D34E0D9-37EB-4649-8FCE-B44B43A04D62}"/>
              </a:ext>
            </a:extLst>
          </p:cNvPr>
          <p:cNvSpPr txBox="1"/>
          <p:nvPr/>
        </p:nvSpPr>
        <p:spPr>
          <a:xfrm flipH="1">
            <a:off x="0" y="4318307"/>
            <a:ext cx="5619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Où seront produits les grains demain ?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026" name="Picture 2" descr="La permaculture est officiellement une activité rentable selon l'INRA | Bio  à la une">
            <a:extLst>
              <a:ext uri="{FF2B5EF4-FFF2-40B4-BE49-F238E27FC236}">
                <a16:creationId xmlns:a16="http://schemas.microsoft.com/office/drawing/2014/main" id="{81EDBB51-1A98-CBFD-7E86-64A1A6CCD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742" y="4627785"/>
            <a:ext cx="4188728" cy="22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34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A157155-5CE8-61E1-43ED-5008F6F3C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228531-53F6-5154-DE8E-435CE4A52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55" y="905069"/>
            <a:ext cx="7926155" cy="59529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D1D315-4431-96B9-A015-9E62BC1D3C43}"/>
              </a:ext>
            </a:extLst>
          </p:cNvPr>
          <p:cNvSpPr txBox="1"/>
          <p:nvPr/>
        </p:nvSpPr>
        <p:spPr>
          <a:xfrm>
            <a:off x="1037216" y="136521"/>
            <a:ext cx="7069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Sobriété dans l’assiette : </a:t>
            </a:r>
          </a:p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plus de végétal, plus de frais, plus de diversité</a:t>
            </a:r>
          </a:p>
        </p:txBody>
      </p:sp>
    </p:spTree>
    <p:extLst>
      <p:ext uri="{BB962C8B-B14F-4D97-AF65-F5344CB8AC3E}">
        <p14:creationId xmlns:p14="http://schemas.microsoft.com/office/powerpoint/2010/main" val="3540529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5B8A022-5E0F-4088-B8F3-F2FC764E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0C1207-5558-4C61-9A5D-92DB6771D71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69635" name="Image 2">
            <a:extLst>
              <a:ext uri="{FF2B5EF4-FFF2-40B4-BE49-F238E27FC236}">
                <a16:creationId xmlns:a16="http://schemas.microsoft.com/office/drawing/2014/main" id="{A038BE92-9493-419A-9C13-3DD9DBDD4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4506913"/>
            <a:ext cx="3835400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ZoneTexte 4">
            <a:extLst>
              <a:ext uri="{FF2B5EF4-FFF2-40B4-BE49-F238E27FC236}">
                <a16:creationId xmlns:a16="http://schemas.microsoft.com/office/drawing/2014/main" id="{C991F80F-1DD1-4DF1-8350-5F044E871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-30976"/>
            <a:ext cx="79311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Quelle place des animaux dans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les systèmes agricoles &amp; alimentaires ?</a:t>
            </a:r>
          </a:p>
        </p:txBody>
      </p:sp>
      <p:pic>
        <p:nvPicPr>
          <p:cNvPr id="69637" name="Image 7">
            <a:extLst>
              <a:ext uri="{FF2B5EF4-FFF2-40B4-BE49-F238E27FC236}">
                <a16:creationId xmlns:a16="http://schemas.microsoft.com/office/drawing/2014/main" id="{CC19C8B6-BB3A-4DD5-A448-2D06B4524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6913"/>
            <a:ext cx="3959225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Image 9">
            <a:extLst>
              <a:ext uri="{FF2B5EF4-FFF2-40B4-BE49-F238E27FC236}">
                <a16:creationId xmlns:a16="http://schemas.microsoft.com/office/drawing/2014/main" id="{7219F267-6D02-4209-9F09-0ACD3D84F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975"/>
            <a:ext cx="392430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Image 13">
            <a:extLst>
              <a:ext uri="{FF2B5EF4-FFF2-40B4-BE49-F238E27FC236}">
                <a16:creationId xmlns:a16="http://schemas.microsoft.com/office/drawing/2014/main" id="{CFE350D4-A421-4C95-ACEC-89CC39BA0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1704975"/>
            <a:ext cx="383540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F487B00-CDFC-4B5E-A8BE-C6C764EDF750}"/>
              </a:ext>
            </a:extLst>
          </p:cNvPr>
          <p:cNvSpPr txBox="1"/>
          <p:nvPr/>
        </p:nvSpPr>
        <p:spPr>
          <a:xfrm>
            <a:off x="-74613" y="1262063"/>
            <a:ext cx="4289426" cy="47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Regroupement d’animaux à proximité d’un puits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(Sénégal, 2018)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08D1A9-E469-4082-B309-3E67F00A6CE3}"/>
              </a:ext>
            </a:extLst>
          </p:cNvPr>
          <p:cNvSpPr txBox="1"/>
          <p:nvPr/>
        </p:nvSpPr>
        <p:spPr>
          <a:xfrm>
            <a:off x="5232400" y="1212850"/>
            <a:ext cx="2460625" cy="47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levage charolais à l’herbe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(Allier, France 2016)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98B02DC-F1E5-4DDE-9121-98723B6E87A4}"/>
              </a:ext>
            </a:extLst>
          </p:cNvPr>
          <p:cNvSpPr txBox="1"/>
          <p:nvPr/>
        </p:nvSpPr>
        <p:spPr>
          <a:xfrm>
            <a:off x="-74613" y="4216400"/>
            <a:ext cx="31130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Feedlot aux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Etats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-Unis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(Texas, 2017)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13C3C79-B3D8-4DFA-97C8-5B173540B318}"/>
              </a:ext>
            </a:extLst>
          </p:cNvPr>
          <p:cNvSpPr txBox="1"/>
          <p:nvPr/>
        </p:nvSpPr>
        <p:spPr>
          <a:xfrm>
            <a:off x="5232400" y="4186238"/>
            <a:ext cx="26320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Pastoralisme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au Niger (2018)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C0677B-B185-4A89-B2DC-2B9BA714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3D9CE-AC38-448F-BF1B-1D38B6075A05}"/>
              </a:ext>
            </a:extLst>
          </p:cNvPr>
          <p:cNvSpPr txBox="1"/>
          <p:nvPr/>
        </p:nvSpPr>
        <p:spPr>
          <a:xfrm>
            <a:off x="395536" y="1805532"/>
            <a:ext cx="3096344" cy="1938992"/>
          </a:xfrm>
          <a:prstGeom prst="rect">
            <a:avLst/>
          </a:prstGeom>
          <a:noFill/>
          <a:ln w="19050">
            <a:noFill/>
          </a:ln>
          <a:scene3d>
            <a:camera prst="orthographicFront">
              <a:rot lat="0" lon="0" rev="120000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Merci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votre attention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596D0B-2644-404D-8650-AF48DCF82078}"/>
              </a:ext>
            </a:extLst>
          </p:cNvPr>
          <p:cNvSpPr txBox="1"/>
          <p:nvPr/>
        </p:nvSpPr>
        <p:spPr>
          <a:xfrm>
            <a:off x="683568" y="5182076"/>
            <a:ext cx="7299827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Plus d’informations ?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0059C3E-6C09-41BD-84A7-ED590AB4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399" y="5846856"/>
            <a:ext cx="971601" cy="101166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4BA06E1-54C0-40C8-A8BC-780460326B10}"/>
              </a:ext>
            </a:extLst>
          </p:cNvPr>
          <p:cNvSpPr txBox="1"/>
          <p:nvPr/>
        </p:nvSpPr>
        <p:spPr>
          <a:xfrm>
            <a:off x="5148064" y="6475909"/>
            <a:ext cx="314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2"/>
              </a:rPr>
              <a:t>https://christiandeperthuis.fr/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1A7FC7-B4F6-4139-AFD7-5B8EF580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85143"/>
            <a:ext cx="4881911" cy="55246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ED8686-9950-4E28-AC34-CC708E69004D}"/>
              </a:ext>
            </a:extLst>
          </p:cNvPr>
          <p:cNvSpPr txBox="1"/>
          <p:nvPr/>
        </p:nvSpPr>
        <p:spPr>
          <a:xfrm>
            <a:off x="1403648" y="5309702"/>
            <a:ext cx="278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 n’est pas trop tard !</a:t>
            </a:r>
          </a:p>
        </p:txBody>
      </p:sp>
    </p:spTree>
    <p:extLst>
      <p:ext uri="{BB962C8B-B14F-4D97-AF65-F5344CB8AC3E}">
        <p14:creationId xmlns:p14="http://schemas.microsoft.com/office/powerpoint/2010/main" val="2287187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F0B165D-A896-4DDC-9694-D8DA2E3E3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3981FB-FF96-47B8-B94D-2F9F805C3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43" y="754141"/>
            <a:ext cx="8352421" cy="55141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B6B65B-5409-4E31-BBF5-7EF8F32B555A}"/>
              </a:ext>
            </a:extLst>
          </p:cNvPr>
          <p:cNvSpPr txBox="1"/>
          <p:nvPr/>
        </p:nvSpPr>
        <p:spPr>
          <a:xfrm>
            <a:off x="863588" y="138062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F81BD">
                    <a:lumMod val="75000"/>
                  </a:srgbClr>
                </a:solidFill>
                <a:latin typeface="Arial" charset="0"/>
                <a:cs typeface="Arial" charset="0"/>
              </a:rPr>
              <a:t>Un ouvrage pour compléter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3C0E4-7901-4E7D-A6C3-BB49C58E074D}"/>
              </a:ext>
            </a:extLst>
          </p:cNvPr>
          <p:cNvSpPr txBox="1"/>
          <p:nvPr/>
        </p:nvSpPr>
        <p:spPr>
          <a:xfrm flipH="1">
            <a:off x="2143432" y="6380132"/>
            <a:ext cx="594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Publication : </a:t>
            </a:r>
            <a:r>
              <a:rPr lang="fr-FR" dirty="0">
                <a:solidFill>
                  <a:prstClr val="black"/>
                </a:solidFill>
                <a:latin typeface="Arial" charset="0"/>
                <a:cs typeface="Arial" charset="0"/>
              </a:rPr>
              <a:t>juin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2022 ;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Feuilleter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les premières pages</a:t>
            </a:r>
          </a:p>
        </p:txBody>
      </p:sp>
    </p:spTree>
    <p:extLst>
      <p:ext uri="{BB962C8B-B14F-4D97-AF65-F5344CB8AC3E}">
        <p14:creationId xmlns:p14="http://schemas.microsoft.com/office/powerpoint/2010/main" val="829002435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309</Words>
  <Application>Microsoft Office PowerPoint</Application>
  <PresentationFormat>Affichage à l'écran (4:3)</PresentationFormat>
  <Paragraphs>88</Paragraphs>
  <Slides>9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Arial</vt:lpstr>
      <vt:lpstr>Arial Narrow</vt:lpstr>
      <vt:lpstr>Arial Nova</vt:lpstr>
      <vt:lpstr>Calibri</vt:lpstr>
      <vt:lpstr>Cambria</vt:lpstr>
      <vt:lpstr>Times New Roman</vt:lpstr>
      <vt:lpstr>Wingdings</vt:lpstr>
      <vt:lpstr>2_Thème Office</vt:lpstr>
      <vt:lpstr>Thème Office</vt:lpstr>
      <vt:lpstr>3_Thème Office</vt:lpstr>
      <vt:lpstr>Présentation PowerPoint</vt:lpstr>
      <vt:lpstr>Présentation PowerPoint</vt:lpstr>
      <vt:lpstr>Présentation PowerPoint</vt:lpstr>
      <vt:lpstr>La double dimension de la « Neutralité climat »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Laurent DUBOIS-LOYA</dc:creator>
  <cp:lastModifiedBy>CHRISTIAN DE PERTHUIS</cp:lastModifiedBy>
  <cp:revision>755</cp:revision>
  <cp:lastPrinted>2022-06-13T17:52:50Z</cp:lastPrinted>
  <dcterms:created xsi:type="dcterms:W3CDTF">2004-12-28T14:32:20Z</dcterms:created>
  <dcterms:modified xsi:type="dcterms:W3CDTF">2022-09-19T13:01:09Z</dcterms:modified>
</cp:coreProperties>
</file>