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71" r:id="rId1"/>
    <p:sldMasterId id="2147485545" r:id="rId2"/>
    <p:sldMasterId id="2147485557" r:id="rId3"/>
  </p:sldMasterIdLst>
  <p:notesMasterIdLst>
    <p:notesMasterId r:id="rId16"/>
  </p:notesMasterIdLst>
  <p:handoutMasterIdLst>
    <p:handoutMasterId r:id="rId17"/>
  </p:handoutMasterIdLst>
  <p:sldIdLst>
    <p:sldId id="602" r:id="rId4"/>
    <p:sldId id="637" r:id="rId5"/>
    <p:sldId id="525" r:id="rId6"/>
    <p:sldId id="313" r:id="rId7"/>
    <p:sldId id="588" r:id="rId8"/>
    <p:sldId id="640" r:id="rId9"/>
    <p:sldId id="596" r:id="rId10"/>
    <p:sldId id="639" r:id="rId11"/>
    <p:sldId id="636" r:id="rId12"/>
    <p:sldId id="621" r:id="rId13"/>
    <p:sldId id="583" r:id="rId14"/>
    <p:sldId id="626" r:id="rId15"/>
  </p:sldIdLst>
  <p:sldSz cx="9144000" cy="6858000" type="screen4x3"/>
  <p:notesSz cx="9945688" cy="6858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963BB-4D04-4DD0-B92D-0CC692C608BF}" v="7" dt="2022-09-26T14:12:07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 autoAdjust="0"/>
    <p:restoredTop sz="97241" autoAdjust="0"/>
  </p:normalViewPr>
  <p:slideViewPr>
    <p:cSldViewPr snapToGrid="0">
      <p:cViewPr varScale="1">
        <p:scale>
          <a:sx n="82" d="100"/>
          <a:sy n="82" d="100"/>
        </p:scale>
        <p:origin x="907" y="58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091963BB-4D04-4DD0-B92D-0CC692C608BF}"/>
    <pc:docChg chg="undo custSel addSld modSld">
      <pc:chgData name="CHRISTIAN DE PERTHUIS" userId="05f1a2f1f3e449b3" providerId="LiveId" clId="{091963BB-4D04-4DD0-B92D-0CC692C608BF}" dt="2022-09-26T14:15:01.341" v="1354" actId="1037"/>
      <pc:docMkLst>
        <pc:docMk/>
      </pc:docMkLst>
      <pc:sldChg chg="modSp mod">
        <pc:chgData name="CHRISTIAN DE PERTHUIS" userId="05f1a2f1f3e449b3" providerId="LiveId" clId="{091963BB-4D04-4DD0-B92D-0CC692C608BF}" dt="2022-09-25T09:10:19.833" v="139" actId="20577"/>
        <pc:sldMkLst>
          <pc:docMk/>
          <pc:sldMk cId="1166336699" sldId="313"/>
        </pc:sldMkLst>
        <pc:spChg chg="mod">
          <ac:chgData name="CHRISTIAN DE PERTHUIS" userId="05f1a2f1f3e449b3" providerId="LiveId" clId="{091963BB-4D04-4DD0-B92D-0CC692C608BF}" dt="2022-09-25T09:10:19.833" v="139" actId="20577"/>
          <ac:spMkLst>
            <pc:docMk/>
            <pc:sldMk cId="1166336699" sldId="313"/>
            <ac:spMk id="10" creationId="{B5D2CEC2-56C1-41E8-8F7A-8B45D7CC80E7}"/>
          </ac:spMkLst>
        </pc:spChg>
      </pc:sldChg>
      <pc:sldChg chg="modSp mod">
        <pc:chgData name="CHRISTIAN DE PERTHUIS" userId="05f1a2f1f3e449b3" providerId="LiveId" clId="{091963BB-4D04-4DD0-B92D-0CC692C608BF}" dt="2022-09-25T09:11:08.794" v="147" actId="313"/>
        <pc:sldMkLst>
          <pc:docMk/>
          <pc:sldMk cId="470008081" sldId="525"/>
        </pc:sldMkLst>
        <pc:spChg chg="mod">
          <ac:chgData name="CHRISTIAN DE PERTHUIS" userId="05f1a2f1f3e449b3" providerId="LiveId" clId="{091963BB-4D04-4DD0-B92D-0CC692C608BF}" dt="2022-09-25T09:11:08.794" v="147" actId="313"/>
          <ac:spMkLst>
            <pc:docMk/>
            <pc:sldMk cId="470008081" sldId="525"/>
            <ac:spMk id="3" creationId="{CBCC0622-A778-4644-8BED-9B08E24500CA}"/>
          </ac:spMkLst>
        </pc:spChg>
      </pc:sldChg>
      <pc:sldChg chg="modSp mod">
        <pc:chgData name="CHRISTIAN DE PERTHUIS" userId="05f1a2f1f3e449b3" providerId="LiveId" clId="{091963BB-4D04-4DD0-B92D-0CC692C608BF}" dt="2022-09-25T09:11:22.977" v="163" actId="20577"/>
        <pc:sldMkLst>
          <pc:docMk/>
          <pc:sldMk cId="3474450554" sldId="588"/>
        </pc:sldMkLst>
        <pc:spChg chg="mod">
          <ac:chgData name="CHRISTIAN DE PERTHUIS" userId="05f1a2f1f3e449b3" providerId="LiveId" clId="{091963BB-4D04-4DD0-B92D-0CC692C608BF}" dt="2022-09-25T09:11:22.977" v="163" actId="20577"/>
          <ac:spMkLst>
            <pc:docMk/>
            <pc:sldMk cId="3474450554" sldId="588"/>
            <ac:spMk id="4" creationId="{D387F1AD-1193-4296-B53C-20DBB5B7CBD1}"/>
          </ac:spMkLst>
        </pc:spChg>
      </pc:sldChg>
      <pc:sldChg chg="modSp mod">
        <pc:chgData name="CHRISTIAN DE PERTHUIS" userId="05f1a2f1f3e449b3" providerId="LiveId" clId="{091963BB-4D04-4DD0-B92D-0CC692C608BF}" dt="2022-09-26T14:02:06.125" v="837" actId="313"/>
        <pc:sldMkLst>
          <pc:docMk/>
          <pc:sldMk cId="289833824" sldId="596"/>
        </pc:sldMkLst>
        <pc:spChg chg="mod">
          <ac:chgData name="CHRISTIAN DE PERTHUIS" userId="05f1a2f1f3e449b3" providerId="LiveId" clId="{091963BB-4D04-4DD0-B92D-0CC692C608BF}" dt="2022-09-26T14:02:06.125" v="837" actId="313"/>
          <ac:spMkLst>
            <pc:docMk/>
            <pc:sldMk cId="289833824" sldId="596"/>
            <ac:spMk id="4" creationId="{B090B0FE-C9F1-418D-BEB5-D4B4DBECBF62}"/>
          </ac:spMkLst>
        </pc:spChg>
        <pc:cxnChg chg="mod">
          <ac:chgData name="CHRISTIAN DE PERTHUIS" userId="05f1a2f1f3e449b3" providerId="LiveId" clId="{091963BB-4D04-4DD0-B92D-0CC692C608BF}" dt="2022-09-26T14:01:43.444" v="833" actId="14100"/>
          <ac:cxnSpMkLst>
            <pc:docMk/>
            <pc:sldMk cId="289833824" sldId="596"/>
            <ac:cxnSpMk id="26" creationId="{3BDFA35D-CFAB-58C9-AC79-661098844B76}"/>
          </ac:cxnSpMkLst>
        </pc:cxnChg>
        <pc:cxnChg chg="mod">
          <ac:chgData name="CHRISTIAN DE PERTHUIS" userId="05f1a2f1f3e449b3" providerId="LiveId" clId="{091963BB-4D04-4DD0-B92D-0CC692C608BF}" dt="2022-09-26T14:01:39.473" v="832" actId="14100"/>
          <ac:cxnSpMkLst>
            <pc:docMk/>
            <pc:sldMk cId="289833824" sldId="596"/>
            <ac:cxnSpMk id="44" creationId="{7BD3900E-8965-002C-8029-6F0EADBE59C9}"/>
          </ac:cxnSpMkLst>
        </pc:cxnChg>
      </pc:sldChg>
      <pc:sldChg chg="modSp mod">
        <pc:chgData name="CHRISTIAN DE PERTHUIS" userId="05f1a2f1f3e449b3" providerId="LiveId" clId="{091963BB-4D04-4DD0-B92D-0CC692C608BF}" dt="2022-09-26T08:30:18.588" v="485" actId="20577"/>
        <pc:sldMkLst>
          <pc:docMk/>
          <pc:sldMk cId="0" sldId="602"/>
        </pc:sldMkLst>
        <pc:spChg chg="mod">
          <ac:chgData name="CHRISTIAN DE PERTHUIS" userId="05f1a2f1f3e449b3" providerId="LiveId" clId="{091963BB-4D04-4DD0-B92D-0CC692C608BF}" dt="2022-09-26T08:30:18.588" v="485" actId="20577"/>
          <ac:spMkLst>
            <pc:docMk/>
            <pc:sldMk cId="0" sldId="602"/>
            <ac:spMk id="25603" creationId="{0A966280-8095-4901-B5C7-67A8E2174624}"/>
          </ac:spMkLst>
        </pc:spChg>
        <pc:spChg chg="mod">
          <ac:chgData name="CHRISTIAN DE PERTHUIS" userId="05f1a2f1f3e449b3" providerId="LiveId" clId="{091963BB-4D04-4DD0-B92D-0CC692C608BF}" dt="2022-09-26T08:28:00.065" v="423" actId="20577"/>
          <ac:spMkLst>
            <pc:docMk/>
            <pc:sldMk cId="0" sldId="602"/>
            <ac:spMk id="25604" creationId="{CFFE7980-E26B-4CDB-A442-B8EE23EB48DE}"/>
          </ac:spMkLst>
        </pc:spChg>
        <pc:picChg chg="mod">
          <ac:chgData name="CHRISTIAN DE PERTHUIS" userId="05f1a2f1f3e449b3" providerId="LiveId" clId="{091963BB-4D04-4DD0-B92D-0CC692C608BF}" dt="2022-09-26T08:28:09.264" v="426" actId="1035"/>
          <ac:picMkLst>
            <pc:docMk/>
            <pc:sldMk cId="0" sldId="602"/>
            <ac:picMk id="2" creationId="{8F21C66F-E6CE-5A5D-79F0-8B876553FCB9}"/>
          </ac:picMkLst>
        </pc:picChg>
      </pc:sldChg>
      <pc:sldChg chg="modSp mod">
        <pc:chgData name="CHRISTIAN DE PERTHUIS" userId="05f1a2f1f3e449b3" providerId="LiveId" clId="{091963BB-4D04-4DD0-B92D-0CC692C608BF}" dt="2022-09-26T14:07:09.589" v="1094" actId="1076"/>
        <pc:sldMkLst>
          <pc:docMk/>
          <pc:sldMk cId="829002435" sldId="626"/>
        </pc:sldMkLst>
        <pc:spChg chg="mod">
          <ac:chgData name="CHRISTIAN DE PERTHUIS" userId="05f1a2f1f3e449b3" providerId="LiveId" clId="{091963BB-4D04-4DD0-B92D-0CC692C608BF}" dt="2022-09-26T14:07:09.589" v="1094" actId="1076"/>
          <ac:spMkLst>
            <pc:docMk/>
            <pc:sldMk cId="829002435" sldId="626"/>
            <ac:spMk id="3" creationId="{3903C0E4-7901-4E7D-A6C3-BB49C58E074D}"/>
          </ac:spMkLst>
        </pc:spChg>
        <pc:spChg chg="mod">
          <ac:chgData name="CHRISTIAN DE PERTHUIS" userId="05f1a2f1f3e449b3" providerId="LiveId" clId="{091963BB-4D04-4DD0-B92D-0CC692C608BF}" dt="2022-09-26T14:06:55.119" v="1067" actId="313"/>
          <ac:spMkLst>
            <pc:docMk/>
            <pc:sldMk cId="829002435" sldId="626"/>
            <ac:spMk id="5" creationId="{32B6B65B-5409-4E31-BBF5-7EF8F32B555A}"/>
          </ac:spMkLst>
        </pc:spChg>
      </pc:sldChg>
      <pc:sldChg chg="modSp mod">
        <pc:chgData name="CHRISTIAN DE PERTHUIS" userId="05f1a2f1f3e449b3" providerId="LiveId" clId="{091963BB-4D04-4DD0-B92D-0CC692C608BF}" dt="2022-09-26T14:04:07.110" v="1015" actId="20577"/>
        <pc:sldMkLst>
          <pc:docMk/>
          <pc:sldMk cId="3065699797" sldId="636"/>
        </pc:sldMkLst>
        <pc:spChg chg="mod">
          <ac:chgData name="CHRISTIAN DE PERTHUIS" userId="05f1a2f1f3e449b3" providerId="LiveId" clId="{091963BB-4D04-4DD0-B92D-0CC692C608BF}" dt="2022-09-26T14:04:07.110" v="1015" actId="20577"/>
          <ac:spMkLst>
            <pc:docMk/>
            <pc:sldMk cId="3065699797" sldId="636"/>
            <ac:spMk id="5" creationId="{6E2F3559-7C32-5910-A477-86C2500A17EA}"/>
          </ac:spMkLst>
        </pc:spChg>
      </pc:sldChg>
      <pc:sldChg chg="addSp modSp mod">
        <pc:chgData name="CHRISTIAN DE PERTHUIS" userId="05f1a2f1f3e449b3" providerId="LiveId" clId="{091963BB-4D04-4DD0-B92D-0CC692C608BF}" dt="2022-09-25T09:25:02.839" v="356" actId="255"/>
        <pc:sldMkLst>
          <pc:docMk/>
          <pc:sldMk cId="564270932" sldId="637"/>
        </pc:sldMkLst>
        <pc:spChg chg="add mod">
          <ac:chgData name="CHRISTIAN DE PERTHUIS" userId="05f1a2f1f3e449b3" providerId="LiveId" clId="{091963BB-4D04-4DD0-B92D-0CC692C608BF}" dt="2022-09-25T09:25:02.839" v="356" actId="255"/>
          <ac:spMkLst>
            <pc:docMk/>
            <pc:sldMk cId="564270932" sldId="637"/>
            <ac:spMk id="3" creationId="{364D2D5D-F797-A099-220A-760852450B25}"/>
          </ac:spMkLst>
        </pc:spChg>
        <pc:spChg chg="mod">
          <ac:chgData name="CHRISTIAN DE PERTHUIS" userId="05f1a2f1f3e449b3" providerId="LiveId" clId="{091963BB-4D04-4DD0-B92D-0CC692C608BF}" dt="2022-09-25T09:11:02.541" v="143" actId="313"/>
          <ac:spMkLst>
            <pc:docMk/>
            <pc:sldMk cId="564270932" sldId="637"/>
            <ac:spMk id="7" creationId="{AC314B4C-C90D-3756-7E82-B92056EF6D8C}"/>
          </ac:spMkLst>
        </pc:spChg>
      </pc:sldChg>
      <pc:sldChg chg="addSp delSp modSp mod">
        <pc:chgData name="CHRISTIAN DE PERTHUIS" userId="05f1a2f1f3e449b3" providerId="LiveId" clId="{091963BB-4D04-4DD0-B92D-0CC692C608BF}" dt="2022-09-26T14:15:01.341" v="1354" actId="1037"/>
        <pc:sldMkLst>
          <pc:docMk/>
          <pc:sldMk cId="3428935537" sldId="639"/>
        </pc:sldMkLst>
        <pc:spChg chg="mod">
          <ac:chgData name="CHRISTIAN DE PERTHUIS" userId="05f1a2f1f3e449b3" providerId="LiveId" clId="{091963BB-4D04-4DD0-B92D-0CC692C608BF}" dt="2022-09-26T14:03:22.390" v="905" actId="313"/>
          <ac:spMkLst>
            <pc:docMk/>
            <pc:sldMk cId="3428935537" sldId="639"/>
            <ac:spMk id="4" creationId="{B090B0FE-C9F1-418D-BEB5-D4B4DBECBF62}"/>
          </ac:spMkLst>
        </pc:spChg>
        <pc:spChg chg="mod">
          <ac:chgData name="CHRISTIAN DE PERTHUIS" userId="05f1a2f1f3e449b3" providerId="LiveId" clId="{091963BB-4D04-4DD0-B92D-0CC692C608BF}" dt="2022-09-26T14:15:01.341" v="1354" actId="1037"/>
          <ac:spMkLst>
            <pc:docMk/>
            <pc:sldMk cId="3428935537" sldId="639"/>
            <ac:spMk id="23" creationId="{475FE634-883A-0450-CB63-91B4EA8625FA}"/>
          </ac:spMkLst>
        </pc:spChg>
        <pc:picChg chg="add del">
          <ac:chgData name="CHRISTIAN DE PERTHUIS" userId="05f1a2f1f3e449b3" providerId="LiveId" clId="{091963BB-4D04-4DD0-B92D-0CC692C608BF}" dt="2022-09-26T14:11:55.567" v="1097" actId="478"/>
          <ac:picMkLst>
            <pc:docMk/>
            <pc:sldMk cId="3428935537" sldId="639"/>
            <ac:picMk id="3" creationId="{DA73DA7D-261C-7933-A2CE-17CAA61CD192}"/>
          </ac:picMkLst>
        </pc:picChg>
        <pc:picChg chg="add mod">
          <ac:chgData name="CHRISTIAN DE PERTHUIS" userId="05f1a2f1f3e449b3" providerId="LiveId" clId="{091963BB-4D04-4DD0-B92D-0CC692C608BF}" dt="2022-09-26T14:14:53.517" v="1345" actId="14100"/>
          <ac:picMkLst>
            <pc:docMk/>
            <pc:sldMk cId="3428935537" sldId="639"/>
            <ac:picMk id="5" creationId="{A8109F05-C648-B39D-B7A3-E2C828F805FF}"/>
          </ac:picMkLst>
        </pc:picChg>
        <pc:picChg chg="del">
          <ac:chgData name="CHRISTIAN DE PERTHUIS" userId="05f1a2f1f3e449b3" providerId="LiveId" clId="{091963BB-4D04-4DD0-B92D-0CC692C608BF}" dt="2022-09-26T14:11:50.184" v="1095" actId="21"/>
          <ac:picMkLst>
            <pc:docMk/>
            <pc:sldMk cId="3428935537" sldId="639"/>
            <ac:picMk id="6" creationId="{EEBD9BAB-2630-EB8A-6133-98C03A2A57F6}"/>
          </ac:picMkLst>
        </pc:picChg>
        <pc:cxnChg chg="mod">
          <ac:chgData name="CHRISTIAN DE PERTHUIS" userId="05f1a2f1f3e449b3" providerId="LiveId" clId="{091963BB-4D04-4DD0-B92D-0CC692C608BF}" dt="2022-09-26T14:15:01.341" v="1354" actId="1037"/>
          <ac:cxnSpMkLst>
            <pc:docMk/>
            <pc:sldMk cId="3428935537" sldId="639"/>
            <ac:cxnSpMk id="10" creationId="{85FE1B10-C641-ABED-195C-857AD246F123}"/>
          </ac:cxnSpMkLst>
        </pc:cxnChg>
      </pc:sldChg>
      <pc:sldChg chg="addSp delSp modSp new mod">
        <pc:chgData name="CHRISTIAN DE PERTHUIS" userId="05f1a2f1f3e449b3" providerId="LiveId" clId="{091963BB-4D04-4DD0-B92D-0CC692C608BF}" dt="2022-09-26T14:00:39.060" v="798" actId="1076"/>
        <pc:sldMkLst>
          <pc:docMk/>
          <pc:sldMk cId="3822599713" sldId="640"/>
        </pc:sldMkLst>
        <pc:spChg chg="del">
          <ac:chgData name="CHRISTIAN DE PERTHUIS" userId="05f1a2f1f3e449b3" providerId="LiveId" clId="{091963BB-4D04-4DD0-B92D-0CC692C608BF}" dt="2022-09-26T13:59:38.849" v="791" actId="478"/>
          <ac:spMkLst>
            <pc:docMk/>
            <pc:sldMk cId="3822599713" sldId="640"/>
            <ac:spMk id="2" creationId="{619A3C25-9C68-27ED-2CE5-1537BDF3E4A1}"/>
          </ac:spMkLst>
        </pc:spChg>
        <pc:spChg chg="add mod">
          <ac:chgData name="CHRISTIAN DE PERTHUIS" userId="05f1a2f1f3e449b3" providerId="LiveId" clId="{091963BB-4D04-4DD0-B92D-0CC692C608BF}" dt="2022-09-26T13:52:35.636" v="604" actId="1076"/>
          <ac:spMkLst>
            <pc:docMk/>
            <pc:sldMk cId="3822599713" sldId="640"/>
            <ac:spMk id="3" creationId="{852ECDE2-990D-94EE-BE7F-06E47E1743AA}"/>
          </ac:spMkLst>
        </pc:spChg>
        <pc:spChg chg="add mod">
          <ac:chgData name="CHRISTIAN DE PERTHUIS" userId="05f1a2f1f3e449b3" providerId="LiveId" clId="{091963BB-4D04-4DD0-B92D-0CC692C608BF}" dt="2022-09-26T13:59:30.612" v="789" actId="1076"/>
          <ac:spMkLst>
            <pc:docMk/>
            <pc:sldMk cId="3822599713" sldId="640"/>
            <ac:spMk id="6" creationId="{410C8893-970A-3033-613A-412D29C19D9F}"/>
          </ac:spMkLst>
        </pc:spChg>
        <pc:spChg chg="add mod">
          <ac:chgData name="CHRISTIAN DE PERTHUIS" userId="05f1a2f1f3e449b3" providerId="LiveId" clId="{091963BB-4D04-4DD0-B92D-0CC692C608BF}" dt="2022-09-26T14:00:39.060" v="798" actId="1076"/>
          <ac:spMkLst>
            <pc:docMk/>
            <pc:sldMk cId="3822599713" sldId="640"/>
            <ac:spMk id="7" creationId="{EF159C0C-0D13-BC8F-910F-B7E5C232BE5E}"/>
          </ac:spMkLst>
        </pc:spChg>
        <pc:picChg chg="add mod">
          <ac:chgData name="CHRISTIAN DE PERTHUIS" userId="05f1a2f1f3e449b3" providerId="LiveId" clId="{091963BB-4D04-4DD0-B92D-0CC692C608BF}" dt="2022-09-26T13:59:12.532" v="785" actId="1076"/>
          <ac:picMkLst>
            <pc:docMk/>
            <pc:sldMk cId="3822599713" sldId="640"/>
            <ac:picMk id="5" creationId="{F974D74E-5E2C-FE0F-64A4-C83A3840396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880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8800" y="6513513"/>
            <a:ext cx="430688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35625" y="0"/>
            <a:ext cx="43084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755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57550"/>
            <a:ext cx="79565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43068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5625" y="6513513"/>
            <a:ext cx="43084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1" rIns="91862" bIns="459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EE0CA-5F8C-4DBF-96B5-FC302F2FDC28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6EE0CA-5F8C-4DBF-96B5-FC302F2FDC28}" type="slidenum">
              <a:rPr lang="fr-FR" altLang="fr-FR" smtClean="0"/>
              <a:pPr>
                <a:defRPr/>
              </a:pPr>
              <a:t>12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790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26/09/2022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26/09/2022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26/09/2022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48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26/09/2022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26/09/2022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0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26/09/2022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622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26/09/2022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2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26/09/2022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4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26/09/2022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567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26/09/2022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48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26/09/2022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4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26/09/2022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26/09/2022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285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0C1F7E-94D6-A306-B25A-E9F2A14A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0A7C-F559-41CE-A4DC-E7CDB756661B}" type="datetime1">
              <a:rPr lang="fr-FR"/>
              <a:pPr>
                <a:defRPr/>
              </a:pPr>
              <a:t>26/09/2022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92E3D-6F87-6397-8D6F-C0628869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87628-D8F4-63E4-B354-1E2E45C4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0F503EA-8806-440D-BE9F-42FFEE098D5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0425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CCB1098-9959-F880-0FA2-79C2846D96B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EBAE49D-E803-FA83-2692-3629246A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5EBE-CB2F-4959-8005-ADEB671D2E15}" type="datetime1">
              <a:rPr lang="fr-FR"/>
              <a:pPr>
                <a:defRPr/>
              </a:pPr>
              <a:t>26/09/2022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D0C789A-AC62-D0BA-25AF-3D4E270E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4F9C66-FCF7-6B8B-80A3-41ABD59C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0DB80D-0ACB-42F2-8D96-9B07103FA38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31386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1E68B-9563-BB91-6D87-F51F2559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D7EF-AAF4-4619-AC47-41EFBB1EC8D6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C502D9-D5AA-74F2-7C55-A9235B03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546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62AFD33-82F3-1167-C10D-F2F236E8C96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0C80A24-8811-7E29-D201-A7CDA0E0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72BD-C8C0-4F73-A6C1-9F8DE7EE1488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C790193A-BF0D-3B09-B1BF-5B5B29B2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8C58E3B-7C93-08AE-BCC5-2406729A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854FDA7-D5CC-4C3E-A3B2-2C409A0BE9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3222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253020-55E6-FC77-487C-ABC36E52EEF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B3A5F764-E1C6-F59B-A5B2-4ACABD5B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1C80-C39C-4BC4-86D7-7AD4CA7E6A2D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34D64DDA-BDA0-9D19-47D2-4D40D079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A3FD8D-96FC-173B-7F51-27449BFC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7697E3A-1562-4B4D-B65F-BD3C9C12074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62633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15EC242-EE05-147E-9A72-E7D457D63BE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0C4C4E05-AFD9-E8FF-8BE8-01B0947B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3178-1751-4D6F-AF6F-D6D9F944069E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A912913B-E880-DB2A-221B-7D352AA4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A8A8FF-EB90-FF41-367D-1CF5E4AA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38531BF-45D0-4132-A8BD-6A26F3499BA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39675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9D05E1FD-4B52-3525-5EF7-590DBF51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067-A860-4F52-AD63-4F7619CBF0AD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F4ABBEC6-F542-D32C-64E1-0973D4D0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C0B776E-4538-3E33-D5CD-DE97B82D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0DF0-807D-446D-A15B-92A94F9A8A6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5393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B0F19998-74C4-BF29-96D5-E9859F94AD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C1F098F4-AD0D-45A2-832A-5B86A7DFBE7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A1A4E55-5EBA-A0F4-9047-443EFFEC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F0D1-722E-40B0-8F1B-E7F3A7638EF3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8F3F52AC-92CE-591E-27D2-1B6D2B1A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9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0B0AA7E-03C6-C924-EEA9-BD801146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6327-85F5-4506-BEF7-181DE972569B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065A699-E3CD-9DA5-2BC3-0388D0A0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48F9EE4-7BF3-3FCC-FFFF-CEC95D5B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2E32-BC1B-4E73-989B-A9243CFFF20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59555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E80C21-F50A-F219-C65A-FECD1A39BE5D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89D7AE1-6E67-2359-28EE-1450568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E6499-7137-47D3-B854-539BCFA275C4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37C41B4-13DC-5427-6DC5-C1E0C079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DDB4113-CC39-25FB-FB91-BA0899F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0CF169-7AEB-49A4-AB2E-8A832F79D8E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41401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98FEC8-8A8D-5B42-35B5-08D253E2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50AC-EB20-441E-91A3-1C9388EA1AF4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0C0EE-4E85-668C-A5D3-2AA6D81C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158412-802D-3EAF-5CB1-7EB8B5CC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BB005-A6D0-48F9-9A63-9672C02248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667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26/09/2022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8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4A1B0C37-014E-A567-D1DE-0E3DF1057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887FE3C-FE9F-5B20-5712-08E37165F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D63CD-6C2C-6D5E-AB3C-BDD42379F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2D3E77-54FD-4DC8-9A38-F9615A026CF2}" type="datetime1">
              <a:rPr lang="fr-FR"/>
              <a:pPr>
                <a:defRPr/>
              </a:pPr>
              <a:t>26/09/2022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22FE98-5CB4-9FB8-BFC0-1A36B3842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4FF260C-3F03-8632-F7B0-C7AAE94E6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41E6AF6-7452-460E-9913-5D3028E565E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840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8" r:id="rId1"/>
    <p:sldLayoutId id="2147485559" r:id="rId2"/>
    <p:sldLayoutId id="2147485560" r:id="rId3"/>
    <p:sldLayoutId id="2147485561" r:id="rId4"/>
    <p:sldLayoutId id="2147485562" r:id="rId5"/>
    <p:sldLayoutId id="2147485563" r:id="rId6"/>
    <p:sldLayoutId id="2147485564" r:id="rId7"/>
    <p:sldLayoutId id="2147485565" r:id="rId8"/>
    <p:sldLayoutId id="2147485566" r:id="rId9"/>
    <p:sldLayoutId id="2147485567" r:id="rId10"/>
    <p:sldLayoutId id="214748556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fr.calameo.com/read/00001585626468339f5e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40475"/>
            <a:ext cx="88582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AEFR			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    Christian de Perthuis	      	                 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27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2022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4125737"/>
            <a:ext cx="89577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La finance et l’action climatique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800" b="1" dirty="0">
                <a:solidFill>
                  <a:srgbClr val="376092"/>
                </a:solidFill>
                <a:cs typeface="Arial" panose="020B0604020202020204" pitchFamily="34" charset="0"/>
              </a:rPr>
              <a:t>Quelques mots clefs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21C66F-E6CE-5A5D-79F0-8B876553F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574" y="975589"/>
            <a:ext cx="4648410" cy="3216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4ECAE7-D68A-EF4A-7DC3-35D99CCE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3C3A5-1E35-41B1-A453-234245C3C9ED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CDDFD-D31A-CED4-FFF1-C05AFC24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6" y="850604"/>
            <a:ext cx="9075618" cy="61055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6871E-A35E-AB90-DD98-345DD41EBD88}"/>
              </a:ext>
            </a:extLst>
          </p:cNvPr>
          <p:cNvSpPr txBox="1"/>
          <p:nvPr/>
        </p:nvSpPr>
        <p:spPr>
          <a:xfrm>
            <a:off x="404037" y="839968"/>
            <a:ext cx="3753293" cy="7549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314B4C-C90D-3756-7E82-B92056EF6D8C}"/>
              </a:ext>
            </a:extLst>
          </p:cNvPr>
          <p:cNvSpPr txBox="1"/>
          <p:nvPr/>
        </p:nvSpPr>
        <p:spPr>
          <a:xfrm>
            <a:off x="831765" y="311430"/>
            <a:ext cx="8234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« Urgence climatique » : un problème de stock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4D2D5D-F797-A099-220A-760852450B25}"/>
              </a:ext>
            </a:extLst>
          </p:cNvPr>
          <p:cNvSpPr txBox="1"/>
          <p:nvPr/>
        </p:nvSpPr>
        <p:spPr>
          <a:xfrm flipH="1">
            <a:off x="5383762" y="6681092"/>
            <a:ext cx="61208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Source : Site de la Convention citoyenne sur le climat</a:t>
            </a:r>
          </a:p>
        </p:txBody>
      </p:sp>
    </p:spTree>
    <p:extLst>
      <p:ext uri="{BB962C8B-B14F-4D97-AF65-F5344CB8AC3E}">
        <p14:creationId xmlns:p14="http://schemas.microsoft.com/office/powerpoint/2010/main" val="5642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DEFEE4-5BB8-49B6-9CF1-BB5F37CC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C0622-A778-4644-8BED-9B08E24500CA}"/>
              </a:ext>
            </a:extLst>
          </p:cNvPr>
          <p:cNvSpPr/>
          <p:nvPr/>
        </p:nvSpPr>
        <p:spPr>
          <a:xfrm>
            <a:off x="467544" y="1886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« neutralité » au sens du GIEC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6A84-D8C0-4067-8788-1EC5CB2BFC8A}"/>
              </a:ext>
            </a:extLst>
          </p:cNvPr>
          <p:cNvSpPr/>
          <p:nvPr/>
        </p:nvSpPr>
        <p:spPr>
          <a:xfrm>
            <a:off x="539552" y="764704"/>
            <a:ext cx="828092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Arial" charset="0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554E6-DBA9-4641-A960-0ADDC3CD3E82}"/>
              </a:ext>
            </a:extLst>
          </p:cNvPr>
          <p:cNvSpPr/>
          <p:nvPr/>
        </p:nvSpPr>
        <p:spPr>
          <a:xfrm>
            <a:off x="179512" y="1154041"/>
            <a:ext cx="8856984" cy="92025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C’est le stock de gaz à effet de serre qui réchauffe la planète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Neutralité climat = Stabilisation du stock de GES</a:t>
            </a:r>
            <a:endParaRPr kumimoji="0" lang="en-US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080813-EDA4-4FF2-8B3E-B1DD64E15233}"/>
              </a:ext>
            </a:extLst>
          </p:cNvPr>
          <p:cNvCxnSpPr>
            <a:cxnSpLocks/>
          </p:cNvCxnSpPr>
          <p:nvPr/>
        </p:nvCxnSpPr>
        <p:spPr>
          <a:xfrm>
            <a:off x="4998392" y="2117954"/>
            <a:ext cx="1853659" cy="1260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017BD46-642C-424C-802B-E105D829E122}"/>
              </a:ext>
            </a:extLst>
          </p:cNvPr>
          <p:cNvCxnSpPr>
            <a:cxnSpLocks/>
          </p:cNvCxnSpPr>
          <p:nvPr/>
        </p:nvCxnSpPr>
        <p:spPr>
          <a:xfrm flipH="1">
            <a:off x="2427551" y="2117954"/>
            <a:ext cx="1537959" cy="12815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6146239-A526-4542-ACAD-40382221445D}"/>
              </a:ext>
            </a:extLst>
          </p:cNvPr>
          <p:cNvSpPr txBox="1"/>
          <p:nvPr/>
        </p:nvSpPr>
        <p:spPr>
          <a:xfrm flipH="1">
            <a:off x="683568" y="3429000"/>
            <a:ext cx="3001476" cy="2246769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2°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 : 20-25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2070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FC0AD-9ED1-4637-BC8D-88CE0EC35FD3}"/>
              </a:ext>
            </a:extLst>
          </p:cNvPr>
          <p:cNvSpPr/>
          <p:nvPr/>
        </p:nvSpPr>
        <p:spPr>
          <a:xfrm>
            <a:off x="5257260" y="3468076"/>
            <a:ext cx="3189582" cy="2246769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1,5°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résiduel: 8-10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2050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5776C7-12BE-4635-AFBD-3173209DB850}"/>
              </a:ext>
            </a:extLst>
          </p:cNvPr>
          <p:cNvSpPr txBox="1"/>
          <p:nvPr/>
        </p:nvSpPr>
        <p:spPr>
          <a:xfrm>
            <a:off x="683569" y="6356354"/>
            <a:ext cx="746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IPCC (2018 and 2021)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8F9AFD0-EEDD-4B88-AD8C-A6455344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41" y="1993020"/>
            <a:ext cx="1217103" cy="244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800" dirty="0">
                <a:latin typeface="Arial Nova" panose="020B0504020202020204" pitchFamily="34" charset="0"/>
              </a:rPr>
              <a:t>La double dimension de la « Neutralité climat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(plantes, sols, océans).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33234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sortie des fossiles : construire une économie de rationnement.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D0BF43-AA45-4BA5-96B0-5D479D91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7F1AD-1193-4296-B53C-20DBB5B7CBD1}"/>
              </a:ext>
            </a:extLst>
          </p:cNvPr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caractère inédit de la « transition énergétique »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1C513A-8956-4F41-9723-FD13012C6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50" y="2276872"/>
            <a:ext cx="3843001" cy="3528392"/>
          </a:xfrm>
          <a:prstGeom prst="rect">
            <a:avLst/>
          </a:prstGeom>
        </p:spPr>
      </p:pic>
      <p:sp>
        <p:nvSpPr>
          <p:cNvPr id="7" name="Flèche : droite à entaille 6">
            <a:extLst>
              <a:ext uri="{FF2B5EF4-FFF2-40B4-BE49-F238E27FC236}">
                <a16:creationId xmlns:a16="http://schemas.microsoft.com/office/drawing/2014/main" id="{C7D5A157-6FDA-45DC-B5B2-2BA7D723AAB4}"/>
              </a:ext>
            </a:extLst>
          </p:cNvPr>
          <p:cNvSpPr/>
          <p:nvPr/>
        </p:nvSpPr>
        <p:spPr>
          <a:xfrm>
            <a:off x="3419872" y="1613778"/>
            <a:ext cx="1944216" cy="2310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A7EB63-142F-4E15-A004-422BC7D85ED5}"/>
              </a:ext>
            </a:extLst>
          </p:cNvPr>
          <p:cNvSpPr txBox="1"/>
          <p:nvPr/>
        </p:nvSpPr>
        <p:spPr>
          <a:xfrm>
            <a:off x="5755213" y="1394721"/>
            <a:ext cx="285212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Transition bas carbone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substitutive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49416C-D3EE-487B-97EC-9FEA8B700D00}"/>
              </a:ext>
            </a:extLst>
          </p:cNvPr>
          <p:cNvSpPr txBox="1"/>
          <p:nvPr/>
        </p:nvSpPr>
        <p:spPr>
          <a:xfrm>
            <a:off x="345099" y="5713312"/>
            <a:ext cx="37296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Depuis 1850, les transitions é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nergétiques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reposent sur une logique de l’empilement des sources d’énergie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raphique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: Global Carbon Budget)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7C2F81-A2E3-4959-BD03-41DEFE963FFC}"/>
              </a:ext>
            </a:extLst>
          </p:cNvPr>
          <p:cNvSpPr txBox="1"/>
          <p:nvPr/>
        </p:nvSpPr>
        <p:spPr>
          <a:xfrm>
            <a:off x="436459" y="1429905"/>
            <a:ext cx="259228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Modèles historiques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additive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B65677-2C16-4519-9EA3-3D5C60EBE314}"/>
              </a:ext>
            </a:extLst>
          </p:cNvPr>
          <p:cNvSpPr txBox="1"/>
          <p:nvPr/>
        </p:nvSpPr>
        <p:spPr>
          <a:xfrm>
            <a:off x="436459" y="2287935"/>
            <a:ext cx="23134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mondiales de CO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B018E0-82C6-4FC6-8CBC-9B861DDFF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966" y="2286326"/>
            <a:ext cx="3129506" cy="34184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51ADEFC-A369-4926-9504-D8FE21EB52DB}"/>
              </a:ext>
            </a:extLst>
          </p:cNvPr>
          <p:cNvSpPr txBox="1"/>
          <p:nvPr/>
        </p:nvSpPr>
        <p:spPr>
          <a:xfrm>
            <a:off x="5527526" y="5704800"/>
            <a:ext cx="34563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trajectoires d’émission permettant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 stabiliser le réchauffement avant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fin du siècle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Rapport du GIEC sur 1,5°C)</a:t>
            </a:r>
          </a:p>
        </p:txBody>
      </p:sp>
    </p:spTree>
    <p:extLst>
      <p:ext uri="{BB962C8B-B14F-4D97-AF65-F5344CB8AC3E}">
        <p14:creationId xmlns:p14="http://schemas.microsoft.com/office/powerpoint/2010/main" val="347445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52ECDE2-990D-94EE-BE7F-06E47E1743AA}"/>
              </a:ext>
            </a:extLst>
          </p:cNvPr>
          <p:cNvSpPr txBox="1"/>
          <p:nvPr/>
        </p:nvSpPr>
        <p:spPr>
          <a:xfrm>
            <a:off x="1175657" y="157793"/>
            <a:ext cx="7127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« Actifs échoués » : la tragédie à quel horizon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974D74E-5E2C-FE0F-64A4-C83A38403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84734"/>
            <a:ext cx="5696048" cy="38038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10C8893-970A-3033-613A-412D29C19D9F}"/>
              </a:ext>
            </a:extLst>
          </p:cNvPr>
          <p:cNvSpPr txBox="1"/>
          <p:nvPr/>
        </p:nvSpPr>
        <p:spPr>
          <a:xfrm>
            <a:off x="88349" y="4599922"/>
            <a:ext cx="5253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Echouage de l’Astrolabe de Lapérouse (Iles Salomon, 1788)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59C0C-0D13-BC8F-910F-B7E5C232BE5E}"/>
              </a:ext>
            </a:extLst>
          </p:cNvPr>
          <p:cNvSpPr txBox="1"/>
          <p:nvPr/>
        </p:nvSpPr>
        <p:spPr>
          <a:xfrm>
            <a:off x="5770692" y="5148233"/>
            <a:ext cx="3298663" cy="163121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Risques physiques</a:t>
            </a:r>
          </a:p>
          <a:p>
            <a:endParaRPr lang="fr-F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Risques de transition</a:t>
            </a:r>
          </a:p>
          <a:p>
            <a:endParaRPr lang="fr-F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/>
              <a:t>Risques d’inaction</a:t>
            </a:r>
          </a:p>
        </p:txBody>
      </p:sp>
    </p:spTree>
    <p:extLst>
      <p:ext uri="{BB962C8B-B14F-4D97-AF65-F5344CB8AC3E}">
        <p14:creationId xmlns:p14="http://schemas.microsoft.com/office/powerpoint/2010/main" val="3822599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130629" y="450376"/>
            <a:ext cx="218521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  <a:cs typeface="Arial" charset="0"/>
              </a:rPr>
              <a:t>« Pacte vert »</a:t>
            </a:r>
            <a:endParaRPr kumimoji="0" lang="fr-FR" altLang="fr-FR" sz="24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7FF76-4542-48E3-BAB7-9182012B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1820"/>
            <a:ext cx="4842588" cy="3956180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5FE1B10-C641-ABED-195C-857AD246F123}"/>
              </a:ext>
            </a:extLst>
          </p:cNvPr>
          <p:cNvCxnSpPr>
            <a:cxnSpLocks/>
          </p:cNvCxnSpPr>
          <p:nvPr/>
        </p:nvCxnSpPr>
        <p:spPr>
          <a:xfrm flipH="1">
            <a:off x="944217" y="1054359"/>
            <a:ext cx="764845" cy="13363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75FE634-883A-0450-CB63-91B4EA8625FA}"/>
              </a:ext>
            </a:extLst>
          </p:cNvPr>
          <p:cNvSpPr txBox="1"/>
          <p:nvPr/>
        </p:nvSpPr>
        <p:spPr>
          <a:xfrm>
            <a:off x="41487" y="2455484"/>
            <a:ext cx="2185214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/>
              <a:t>1. Prix du carbone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BDFA35D-CFAB-58C9-AC79-661098844B76}"/>
              </a:ext>
            </a:extLst>
          </p:cNvPr>
          <p:cNvCxnSpPr>
            <a:cxnSpLocks/>
          </p:cNvCxnSpPr>
          <p:nvPr/>
        </p:nvCxnSpPr>
        <p:spPr>
          <a:xfrm>
            <a:off x="2355303" y="1054359"/>
            <a:ext cx="2997357" cy="1847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838E8E0-F59A-497F-110D-0E42962F03D2}"/>
              </a:ext>
            </a:extLst>
          </p:cNvPr>
          <p:cNvSpPr txBox="1"/>
          <p:nvPr/>
        </p:nvSpPr>
        <p:spPr>
          <a:xfrm>
            <a:off x="5386872" y="2455484"/>
            <a:ext cx="3610948" cy="369331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2. Déforestation importée &amp; neutralité 2035 pour l’agriculture et la forêt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C946C014-99C7-AD4F-DD2F-66820096E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084" y="3497392"/>
            <a:ext cx="3610948" cy="2466745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BD3900E-8965-002C-8029-6F0EADBE59C9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2453951" y="790025"/>
            <a:ext cx="2634435" cy="445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3C29324E-C6D3-9490-049B-179C88846091}"/>
              </a:ext>
            </a:extLst>
          </p:cNvPr>
          <p:cNvSpPr txBox="1"/>
          <p:nvPr/>
        </p:nvSpPr>
        <p:spPr>
          <a:xfrm>
            <a:off x="5088386" y="219789"/>
            <a:ext cx="3924985" cy="203132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/>
              <a:t>3. Taxonomie et système financier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F72CCC99-BA62-B2A7-8F36-31B592E34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275" y="569167"/>
            <a:ext cx="2718662" cy="167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3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-35248" y="28447"/>
            <a:ext cx="378451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  <a:cs typeface="Arial" charset="0"/>
              </a:rPr>
              <a:t>« La stratégie nationale bas carbone » (SNBC)</a:t>
            </a:r>
            <a:endParaRPr kumimoji="0" lang="fr-FR" altLang="fr-FR" sz="24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5FE1B10-C641-ABED-195C-857AD246F123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1791195" y="1071145"/>
            <a:ext cx="242659" cy="11874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75FE634-883A-0450-CB63-91B4EA8625FA}"/>
              </a:ext>
            </a:extLst>
          </p:cNvPr>
          <p:cNvSpPr txBox="1"/>
          <p:nvPr/>
        </p:nvSpPr>
        <p:spPr>
          <a:xfrm>
            <a:off x="25327" y="2258619"/>
            <a:ext cx="3531736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fr-FR" b="1" dirty="0"/>
              <a:t>Des trajectoires d’émission</a:t>
            </a:r>
          </a:p>
          <a:p>
            <a:pPr algn="ctr"/>
            <a:r>
              <a:rPr lang="fr-FR" b="1" dirty="0"/>
              <a:t>éloignées de l’objectif de -55%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BDFA35D-CFAB-58C9-AC79-661098844B76}"/>
              </a:ext>
            </a:extLst>
          </p:cNvPr>
          <p:cNvCxnSpPr>
            <a:cxnSpLocks/>
          </p:cNvCxnSpPr>
          <p:nvPr/>
        </p:nvCxnSpPr>
        <p:spPr>
          <a:xfrm>
            <a:off x="2180607" y="982650"/>
            <a:ext cx="3610024" cy="2054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838E8E0-F59A-497F-110D-0E42962F03D2}"/>
              </a:ext>
            </a:extLst>
          </p:cNvPr>
          <p:cNvSpPr txBox="1"/>
          <p:nvPr/>
        </p:nvSpPr>
        <p:spPr>
          <a:xfrm>
            <a:off x="5081782" y="3037226"/>
            <a:ext cx="3610948" cy="341632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2. Construire une économie de</a:t>
            </a:r>
          </a:p>
          <a:p>
            <a:pPr algn="ctr"/>
            <a:r>
              <a:rPr lang="fr-FR" b="1" dirty="0"/>
              <a:t>La sobriété</a:t>
            </a:r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BD3900E-8965-002C-8029-6F0EADBE59C9}"/>
              </a:ext>
            </a:extLst>
          </p:cNvPr>
          <p:cNvCxnSpPr>
            <a:cxnSpLocks/>
          </p:cNvCxnSpPr>
          <p:nvPr/>
        </p:nvCxnSpPr>
        <p:spPr>
          <a:xfrm>
            <a:off x="2344058" y="936000"/>
            <a:ext cx="2433215" cy="286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3C29324E-C6D3-9490-049B-179C88846091}"/>
              </a:ext>
            </a:extLst>
          </p:cNvPr>
          <p:cNvSpPr txBox="1"/>
          <p:nvPr/>
        </p:nvSpPr>
        <p:spPr>
          <a:xfrm>
            <a:off x="4777273" y="51279"/>
            <a:ext cx="4259633" cy="2308324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3. Nouvelles dynamiques territoriales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DA6814-7D3C-94E2-B3AB-05C057E2E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703" y="3778457"/>
            <a:ext cx="3498407" cy="2518853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17986E9-00F2-B4FB-2DAC-D6BA0C999AC7}"/>
              </a:ext>
            </a:extLst>
          </p:cNvPr>
          <p:cNvCxnSpPr/>
          <p:nvPr/>
        </p:nvCxnSpPr>
        <p:spPr>
          <a:xfrm>
            <a:off x="3433665" y="5085184"/>
            <a:ext cx="0" cy="270587"/>
          </a:xfrm>
          <a:prstGeom prst="straightConnector1">
            <a:avLst/>
          </a:prstGeom>
          <a:ln w="222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F8423834-37CD-467F-163E-EEF6AC595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564" y="400088"/>
            <a:ext cx="3648022" cy="19551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109F05-C648-B39D-B7A3-E2C828F80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7" y="2904950"/>
            <a:ext cx="4855141" cy="32192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28935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EE2D059-28E1-6B89-11EA-1533C26F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3F0DF0-807D-446D-A15B-92A94F9A8A64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E51A71-8B1A-DC1C-0086-61CAF26DE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2" y="938357"/>
            <a:ext cx="8126989" cy="54179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2F3559-7C32-5910-A477-86C2500A17EA}"/>
              </a:ext>
            </a:extLst>
          </p:cNvPr>
          <p:cNvSpPr txBox="1"/>
          <p:nvPr/>
        </p:nvSpPr>
        <p:spPr>
          <a:xfrm>
            <a:off x="93306" y="-15750"/>
            <a:ext cx="9127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« L’adaptation » au réchauffement climatique : </a:t>
            </a:r>
          </a:p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anticiper ou subir?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387D1C-8A88-22CB-7C00-16EB33F2EC5F}"/>
              </a:ext>
            </a:extLst>
          </p:cNvPr>
          <p:cNvSpPr txBox="1"/>
          <p:nvPr/>
        </p:nvSpPr>
        <p:spPr>
          <a:xfrm flipH="1">
            <a:off x="370839" y="6468031"/>
            <a:ext cx="1094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La Première ministre le 11 août à Hostens  </a:t>
            </a:r>
          </a:p>
        </p:txBody>
      </p:sp>
    </p:spTree>
    <p:extLst>
      <p:ext uri="{BB962C8B-B14F-4D97-AF65-F5344CB8AC3E}">
        <p14:creationId xmlns:p14="http://schemas.microsoft.com/office/powerpoint/2010/main" val="3065699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15764F9-4F1C-4F7D-8A17-62BBD95A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EB521A-3B47-408D-B4D0-6F89F30A0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124744"/>
            <a:ext cx="6426500" cy="56853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4AE750-DA1F-44E8-A5AA-B6AC33CF9D7F}"/>
              </a:ext>
            </a:extLst>
          </p:cNvPr>
          <p:cNvSpPr txBox="1"/>
          <p:nvPr/>
        </p:nvSpPr>
        <p:spPr>
          <a:xfrm flipH="1">
            <a:off x="539552" y="15107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« Abondance/rareté » : l’économie du Donut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B53144-9E05-4271-8FE0-150CEED05DFE}"/>
              </a:ext>
            </a:extLst>
          </p:cNvPr>
          <p:cNvSpPr txBox="1"/>
          <p:nvPr/>
        </p:nvSpPr>
        <p:spPr>
          <a:xfrm>
            <a:off x="17709" y="5987022"/>
            <a:ext cx="2466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Kate Raworth,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théorie du donut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Trad. française, 2018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189581-9506-4F3A-B2F4-E080024583BC}"/>
              </a:ext>
            </a:extLst>
          </p:cNvPr>
          <p:cNvSpPr txBox="1"/>
          <p:nvPr/>
        </p:nvSpPr>
        <p:spPr>
          <a:xfrm>
            <a:off x="4860032" y="3244334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Adaptation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A06A59-E1AC-4A58-8DE4-C2903396859B}"/>
              </a:ext>
            </a:extLst>
          </p:cNvPr>
          <p:cNvSpPr txBox="1"/>
          <p:nvPr/>
        </p:nvSpPr>
        <p:spPr>
          <a:xfrm flipH="1">
            <a:off x="6886775" y="1124744"/>
            <a:ext cx="146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Atténuation</a:t>
            </a:r>
          </a:p>
        </p:txBody>
      </p:sp>
    </p:spTree>
    <p:extLst>
      <p:ext uri="{BB962C8B-B14F-4D97-AF65-F5344CB8AC3E}">
        <p14:creationId xmlns:p14="http://schemas.microsoft.com/office/powerpoint/2010/main" val="3363873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395536" y="1805532"/>
            <a:ext cx="3096344" cy="1938992"/>
          </a:xfrm>
          <a:prstGeom prst="rect">
            <a:avLst/>
          </a:prstGeom>
          <a:noFill/>
          <a:ln w="19050"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99" y="5846856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148064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5143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0B165D-A896-4DDC-9694-D8DA2E3E3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3981FB-FF96-47B8-B94D-2F9F805C3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43" y="754141"/>
            <a:ext cx="8352421" cy="55141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B6B65B-5409-4E31-BBF5-7EF8F32B555A}"/>
              </a:ext>
            </a:extLst>
          </p:cNvPr>
          <p:cNvSpPr txBox="1"/>
          <p:nvPr/>
        </p:nvSpPr>
        <p:spPr>
          <a:xfrm>
            <a:off x="863588" y="13806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Retrouver les « 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charset="0"/>
                <a:cs typeface="Arial" charset="0"/>
              </a:rPr>
              <a:t>30 mots »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3C0E4-7901-4E7D-A6C3-BB49C58E074D}"/>
              </a:ext>
            </a:extLst>
          </p:cNvPr>
          <p:cNvSpPr txBox="1"/>
          <p:nvPr/>
        </p:nvSpPr>
        <p:spPr>
          <a:xfrm flipH="1">
            <a:off x="3195485" y="6306160"/>
            <a:ext cx="59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Feuilleter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les premières pages</a:t>
            </a:r>
          </a:p>
        </p:txBody>
      </p:sp>
    </p:spTree>
    <p:extLst>
      <p:ext uri="{BB962C8B-B14F-4D97-AF65-F5344CB8AC3E}">
        <p14:creationId xmlns:p14="http://schemas.microsoft.com/office/powerpoint/2010/main" val="829002435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426</Words>
  <Application>Microsoft Office PowerPoint</Application>
  <PresentationFormat>Affichage à l'écran (4:3)</PresentationFormat>
  <Paragraphs>112</Paragraphs>
  <Slides>12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12</vt:i4>
      </vt:variant>
    </vt:vector>
  </HeadingPairs>
  <TitlesOfParts>
    <vt:vector size="22" baseType="lpstr">
      <vt:lpstr>Arial</vt:lpstr>
      <vt:lpstr>Arial Narrow</vt:lpstr>
      <vt:lpstr>Arial Nova</vt:lpstr>
      <vt:lpstr>Calibri</vt:lpstr>
      <vt:lpstr>Cambria</vt:lpstr>
      <vt:lpstr>Times New Roman</vt:lpstr>
      <vt:lpstr>Wingdings</vt:lpstr>
      <vt:lpstr>2_Thème Office</vt:lpstr>
      <vt:lpstr>Thème Office</vt:lpstr>
      <vt:lpstr>3_Thème Office</vt:lpstr>
      <vt:lpstr>Présentation PowerPoint</vt:lpstr>
      <vt:lpstr>Présentation PowerPoint</vt:lpstr>
      <vt:lpstr>Présentation PowerPoint</vt:lpstr>
      <vt:lpstr>La double dimension de la « Neutralité climat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756</cp:revision>
  <cp:lastPrinted>2022-06-13T17:52:50Z</cp:lastPrinted>
  <dcterms:created xsi:type="dcterms:W3CDTF">2004-12-28T14:32:20Z</dcterms:created>
  <dcterms:modified xsi:type="dcterms:W3CDTF">2022-09-26T14:15:03Z</dcterms:modified>
</cp:coreProperties>
</file>