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8">
  <p:sldMasterIdLst>
    <p:sldMasterId id="2147483648" r:id="rId1"/>
    <p:sldMasterId id="2147483817" r:id="rId2"/>
    <p:sldMasterId id="2147483829" r:id="rId3"/>
    <p:sldMasterId id="2147483842" r:id="rId4"/>
    <p:sldMasterId id="2147483855" r:id="rId5"/>
    <p:sldMasterId id="2147483879" r:id="rId6"/>
    <p:sldMasterId id="2147483891" r:id="rId7"/>
    <p:sldMasterId id="2147483903" r:id="rId8"/>
  </p:sldMasterIdLst>
  <p:notesMasterIdLst>
    <p:notesMasterId r:id="rId37"/>
  </p:notesMasterIdLst>
  <p:handoutMasterIdLst>
    <p:handoutMasterId r:id="rId38"/>
  </p:handoutMasterIdLst>
  <p:sldIdLst>
    <p:sldId id="566" r:id="rId9"/>
    <p:sldId id="461" r:id="rId10"/>
    <p:sldId id="615" r:id="rId11"/>
    <p:sldId id="525" r:id="rId12"/>
    <p:sldId id="640" r:id="rId13"/>
    <p:sldId id="636" r:id="rId14"/>
    <p:sldId id="620" r:id="rId15"/>
    <p:sldId id="530" r:id="rId16"/>
    <p:sldId id="487" r:id="rId17"/>
    <p:sldId id="531" r:id="rId18"/>
    <p:sldId id="624" r:id="rId19"/>
    <p:sldId id="575" r:id="rId20"/>
    <p:sldId id="543" r:id="rId21"/>
    <p:sldId id="544" r:id="rId22"/>
    <p:sldId id="548" r:id="rId23"/>
    <p:sldId id="554" r:id="rId24"/>
    <p:sldId id="545" r:id="rId25"/>
    <p:sldId id="434" r:id="rId26"/>
    <p:sldId id="444" r:id="rId27"/>
    <p:sldId id="559" r:id="rId28"/>
    <p:sldId id="546" r:id="rId29"/>
    <p:sldId id="627" r:id="rId30"/>
    <p:sldId id="596" r:id="rId31"/>
    <p:sldId id="639" r:id="rId32"/>
    <p:sldId id="641" r:id="rId33"/>
    <p:sldId id="643" r:id="rId34"/>
    <p:sldId id="578" r:id="rId35"/>
    <p:sldId id="642" r:id="rId36"/>
  </p:sldIdLst>
  <p:sldSz cx="9144000" cy="6858000" type="screen4x3"/>
  <p:notesSz cx="9942513" cy="6810375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5" userDrawn="1">
          <p15:clr>
            <a:srgbClr val="A4A3A4"/>
          </p15:clr>
        </p15:guide>
        <p15:guide id="2" pos="313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oris" initials="B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3DF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C52224-7C55-4FE7-BA76-23A385245058}" v="28" dt="2022-09-28T05:36:31.637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64" autoAdjust="0"/>
    <p:restoredTop sz="97382" autoAdjust="0"/>
  </p:normalViewPr>
  <p:slideViewPr>
    <p:cSldViewPr>
      <p:cViewPr varScale="1">
        <p:scale>
          <a:sx n="78" d="100"/>
          <a:sy n="78" d="100"/>
        </p:scale>
        <p:origin x="176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10" y="-102"/>
      </p:cViewPr>
      <p:guideLst>
        <p:guide orient="horz" pos="2145"/>
        <p:guide pos="31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commentAuthors" Target="commentAuthors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handoutMaster" Target="handoutMasters/handoutMaster1.xml"/><Relationship Id="rId20" Type="http://schemas.openxmlformats.org/officeDocument/2006/relationships/slide" Target="slides/slide12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DE PERTHUIS" userId="05f1a2f1f3e449b3" providerId="LiveId" clId="{44C52224-7C55-4FE7-BA76-23A385245058}"/>
    <pc:docChg chg="undo custSel addSld delSld modSld sldOrd delMainMaster">
      <pc:chgData name="CHRISTIAN DE PERTHUIS" userId="05f1a2f1f3e449b3" providerId="LiveId" clId="{44C52224-7C55-4FE7-BA76-23A385245058}" dt="2022-09-28T05:39:37.396" v="2493" actId="47"/>
      <pc:docMkLst>
        <pc:docMk/>
      </pc:docMkLst>
      <pc:sldChg chg="del">
        <pc:chgData name="CHRISTIAN DE PERTHUIS" userId="05f1a2f1f3e449b3" providerId="LiveId" clId="{44C52224-7C55-4FE7-BA76-23A385245058}" dt="2022-09-26T16:44:20.313" v="284" actId="47"/>
        <pc:sldMkLst>
          <pc:docMk/>
          <pc:sldMk cId="1166336699" sldId="313"/>
        </pc:sldMkLst>
      </pc:sldChg>
      <pc:sldChg chg="del">
        <pc:chgData name="CHRISTIAN DE PERTHUIS" userId="05f1a2f1f3e449b3" providerId="LiveId" clId="{44C52224-7C55-4FE7-BA76-23A385245058}" dt="2022-09-26T16:44:24.101" v="287" actId="47"/>
        <pc:sldMkLst>
          <pc:docMk/>
          <pc:sldMk cId="0" sldId="360"/>
        </pc:sldMkLst>
      </pc:sldChg>
      <pc:sldChg chg="del">
        <pc:chgData name="CHRISTIAN DE PERTHUIS" userId="05f1a2f1f3e449b3" providerId="LiveId" clId="{44C52224-7C55-4FE7-BA76-23A385245058}" dt="2022-09-28T04:18:15.199" v="1224" actId="47"/>
        <pc:sldMkLst>
          <pc:docMk/>
          <pc:sldMk cId="0" sldId="488"/>
        </pc:sldMkLst>
      </pc:sldChg>
      <pc:sldChg chg="del">
        <pc:chgData name="CHRISTIAN DE PERTHUIS" userId="05f1a2f1f3e449b3" providerId="LiveId" clId="{44C52224-7C55-4FE7-BA76-23A385245058}" dt="2022-09-28T04:18:19.104" v="1226" actId="47"/>
        <pc:sldMkLst>
          <pc:docMk/>
          <pc:sldMk cId="0" sldId="490"/>
        </pc:sldMkLst>
      </pc:sldChg>
      <pc:sldChg chg="del">
        <pc:chgData name="CHRISTIAN DE PERTHUIS" userId="05f1a2f1f3e449b3" providerId="LiveId" clId="{44C52224-7C55-4FE7-BA76-23A385245058}" dt="2022-09-28T04:18:17.117" v="1225" actId="47"/>
        <pc:sldMkLst>
          <pc:docMk/>
          <pc:sldMk cId="0" sldId="491"/>
        </pc:sldMkLst>
      </pc:sldChg>
      <pc:sldChg chg="addSp delSp modSp mod">
        <pc:chgData name="CHRISTIAN DE PERTHUIS" userId="05f1a2f1f3e449b3" providerId="LiveId" clId="{44C52224-7C55-4FE7-BA76-23A385245058}" dt="2022-09-28T04:11:22.165" v="1220" actId="20577"/>
        <pc:sldMkLst>
          <pc:docMk/>
          <pc:sldMk cId="470008081" sldId="525"/>
        </pc:sldMkLst>
        <pc:spChg chg="mod">
          <ac:chgData name="CHRISTIAN DE PERTHUIS" userId="05f1a2f1f3e449b3" providerId="LiveId" clId="{44C52224-7C55-4FE7-BA76-23A385245058}" dt="2022-09-28T04:11:22.165" v="1220" actId="20577"/>
          <ac:spMkLst>
            <pc:docMk/>
            <pc:sldMk cId="470008081" sldId="525"/>
            <ac:spMk id="3" creationId="{CBCC0622-A778-4644-8BED-9B08E24500CA}"/>
          </ac:spMkLst>
        </pc:spChg>
        <pc:spChg chg="add del mod">
          <ac:chgData name="CHRISTIAN DE PERTHUIS" userId="05f1a2f1f3e449b3" providerId="LiveId" clId="{44C52224-7C55-4FE7-BA76-23A385245058}" dt="2022-09-27T14:53:28.692" v="681" actId="22"/>
          <ac:spMkLst>
            <pc:docMk/>
            <pc:sldMk cId="470008081" sldId="525"/>
            <ac:spMk id="6" creationId="{A30EB1AC-F743-6257-91CE-0EA3366C908D}"/>
          </ac:spMkLst>
        </pc:spChg>
        <pc:spChg chg="mod">
          <ac:chgData name="CHRISTIAN DE PERTHUIS" userId="05f1a2f1f3e449b3" providerId="LiveId" clId="{44C52224-7C55-4FE7-BA76-23A385245058}" dt="2022-09-27T14:53:43.858" v="684" actId="1076"/>
          <ac:spMkLst>
            <pc:docMk/>
            <pc:sldMk cId="470008081" sldId="525"/>
            <ac:spMk id="13" creationId="{F4C554E6-DBA9-4641-A960-0ADDC3CD3E82}"/>
          </ac:spMkLst>
        </pc:spChg>
      </pc:sldChg>
      <pc:sldChg chg="add del ord">
        <pc:chgData name="CHRISTIAN DE PERTHUIS" userId="05f1a2f1f3e449b3" providerId="LiveId" clId="{44C52224-7C55-4FE7-BA76-23A385245058}" dt="2022-09-28T04:18:38.335" v="1230"/>
        <pc:sldMkLst>
          <pc:docMk/>
          <pc:sldMk cId="518210009" sldId="531"/>
        </pc:sldMkLst>
      </pc:sldChg>
      <pc:sldChg chg="del">
        <pc:chgData name="CHRISTIAN DE PERTHUIS" userId="05f1a2f1f3e449b3" providerId="LiveId" clId="{44C52224-7C55-4FE7-BA76-23A385245058}" dt="2022-09-26T16:44:26.230" v="288" actId="47"/>
        <pc:sldMkLst>
          <pc:docMk/>
          <pc:sldMk cId="202451969" sldId="536"/>
        </pc:sldMkLst>
      </pc:sldChg>
      <pc:sldChg chg="ord">
        <pc:chgData name="CHRISTIAN DE PERTHUIS" userId="05f1a2f1f3e449b3" providerId="LiveId" clId="{44C52224-7C55-4FE7-BA76-23A385245058}" dt="2022-09-27T15:04:15.973" v="754"/>
        <pc:sldMkLst>
          <pc:docMk/>
          <pc:sldMk cId="0" sldId="543"/>
        </pc:sldMkLst>
      </pc:sldChg>
      <pc:sldChg chg="modSp mod">
        <pc:chgData name="CHRISTIAN DE PERTHUIS" userId="05f1a2f1f3e449b3" providerId="LiveId" clId="{44C52224-7C55-4FE7-BA76-23A385245058}" dt="2022-09-28T04:28:50.177" v="1848" actId="255"/>
        <pc:sldMkLst>
          <pc:docMk/>
          <pc:sldMk cId="0" sldId="546"/>
        </pc:sldMkLst>
        <pc:spChg chg="mod">
          <ac:chgData name="CHRISTIAN DE PERTHUIS" userId="05f1a2f1f3e449b3" providerId="LiveId" clId="{44C52224-7C55-4FE7-BA76-23A385245058}" dt="2022-09-28T04:28:50.177" v="1848" actId="255"/>
          <ac:spMkLst>
            <pc:docMk/>
            <pc:sldMk cId="0" sldId="546"/>
            <ac:spMk id="8" creationId="{B4DF1C4A-A538-97FE-20DE-C1A1910753F4}"/>
          </ac:spMkLst>
        </pc:spChg>
        <pc:spChg chg="mod">
          <ac:chgData name="CHRISTIAN DE PERTHUIS" userId="05f1a2f1f3e449b3" providerId="LiveId" clId="{44C52224-7C55-4FE7-BA76-23A385245058}" dt="2022-09-27T14:58:43.820" v="751" actId="20577"/>
          <ac:spMkLst>
            <pc:docMk/>
            <pc:sldMk cId="0" sldId="546"/>
            <ac:spMk id="43012" creationId="{D3AE15D1-F41F-5153-403F-375FF399E0C0}"/>
          </ac:spMkLst>
        </pc:spChg>
      </pc:sldChg>
      <pc:sldChg chg="del">
        <pc:chgData name="CHRISTIAN DE PERTHUIS" userId="05f1a2f1f3e449b3" providerId="LiveId" clId="{44C52224-7C55-4FE7-BA76-23A385245058}" dt="2022-09-28T04:23:01.082" v="1413" actId="47"/>
        <pc:sldMkLst>
          <pc:docMk/>
          <pc:sldMk cId="0" sldId="547"/>
        </pc:sldMkLst>
      </pc:sldChg>
      <pc:sldChg chg="modSp mod">
        <pc:chgData name="CHRISTIAN DE PERTHUIS" userId="05f1a2f1f3e449b3" providerId="LiveId" clId="{44C52224-7C55-4FE7-BA76-23A385245058}" dt="2022-09-28T05:23:21.976" v="2229" actId="1076"/>
        <pc:sldMkLst>
          <pc:docMk/>
          <pc:sldMk cId="0" sldId="559"/>
        </pc:sldMkLst>
        <pc:spChg chg="mod">
          <ac:chgData name="CHRISTIAN DE PERTHUIS" userId="05f1a2f1f3e449b3" providerId="LiveId" clId="{44C52224-7C55-4FE7-BA76-23A385245058}" dt="2022-09-28T04:26:28.918" v="1664" actId="20577"/>
          <ac:spMkLst>
            <pc:docMk/>
            <pc:sldMk cId="0" sldId="559"/>
            <ac:spMk id="7" creationId="{B51BDE55-2736-0D86-7110-3326F7979404}"/>
          </ac:spMkLst>
        </pc:spChg>
        <pc:spChg chg="mod">
          <ac:chgData name="CHRISTIAN DE PERTHUIS" userId="05f1a2f1f3e449b3" providerId="LiveId" clId="{44C52224-7C55-4FE7-BA76-23A385245058}" dt="2022-09-28T05:23:21.976" v="2229" actId="1076"/>
          <ac:spMkLst>
            <pc:docMk/>
            <pc:sldMk cId="0" sldId="559"/>
            <ac:spMk id="11" creationId="{CF990BF7-799A-6983-560D-372BF2A503CF}"/>
          </ac:spMkLst>
        </pc:spChg>
        <pc:spChg chg="mod">
          <ac:chgData name="CHRISTIAN DE PERTHUIS" userId="05f1a2f1f3e449b3" providerId="LiveId" clId="{44C52224-7C55-4FE7-BA76-23A385245058}" dt="2022-09-28T05:22:22.891" v="2206" actId="20577"/>
          <ac:spMkLst>
            <pc:docMk/>
            <pc:sldMk cId="0" sldId="559"/>
            <ac:spMk id="15" creationId="{067884AC-0D54-E0EC-296A-DD537D341EEF}"/>
          </ac:spMkLst>
        </pc:spChg>
      </pc:sldChg>
      <pc:sldChg chg="addSp delSp modSp mod">
        <pc:chgData name="CHRISTIAN DE PERTHUIS" userId="05f1a2f1f3e449b3" providerId="LiveId" clId="{44C52224-7C55-4FE7-BA76-23A385245058}" dt="2022-09-27T14:50:28.273" v="322" actId="1076"/>
        <pc:sldMkLst>
          <pc:docMk/>
          <pc:sldMk cId="1784872794" sldId="566"/>
        </pc:sldMkLst>
        <pc:spChg chg="mod">
          <ac:chgData name="CHRISTIAN DE PERTHUIS" userId="05f1a2f1f3e449b3" providerId="LiveId" clId="{44C52224-7C55-4FE7-BA76-23A385245058}" dt="2022-09-26T16:38:09.068" v="49" actId="20577"/>
          <ac:spMkLst>
            <pc:docMk/>
            <pc:sldMk cId="1784872794" sldId="566"/>
            <ac:spMk id="5" creationId="{C0507B45-E580-405E-A795-14AC3A17B273}"/>
          </ac:spMkLst>
        </pc:spChg>
        <pc:spChg chg="mod">
          <ac:chgData name="CHRISTIAN DE PERTHUIS" userId="05f1a2f1f3e449b3" providerId="LiveId" clId="{44C52224-7C55-4FE7-BA76-23A385245058}" dt="2022-09-26T16:37:52.581" v="4" actId="20577"/>
          <ac:spMkLst>
            <pc:docMk/>
            <pc:sldMk cId="1784872794" sldId="566"/>
            <ac:spMk id="6" creationId="{C2853199-8F82-4A6E-834D-5B180D4D0038}"/>
          </ac:spMkLst>
        </pc:spChg>
        <pc:picChg chg="add mod">
          <ac:chgData name="CHRISTIAN DE PERTHUIS" userId="05f1a2f1f3e449b3" providerId="LiveId" clId="{44C52224-7C55-4FE7-BA76-23A385245058}" dt="2022-09-27T14:50:28.273" v="322" actId="1076"/>
          <ac:picMkLst>
            <pc:docMk/>
            <pc:sldMk cId="1784872794" sldId="566"/>
            <ac:picMk id="3" creationId="{D699E3EC-A7A2-2A8B-DD78-E1952C64CE0E}"/>
          </ac:picMkLst>
        </pc:picChg>
        <pc:picChg chg="del">
          <ac:chgData name="CHRISTIAN DE PERTHUIS" userId="05f1a2f1f3e449b3" providerId="LiveId" clId="{44C52224-7C55-4FE7-BA76-23A385245058}" dt="2022-09-26T16:35:51.355" v="0" actId="478"/>
          <ac:picMkLst>
            <pc:docMk/>
            <pc:sldMk cId="1784872794" sldId="566"/>
            <ac:picMk id="9" creationId="{6FADD760-1C29-4B40-8602-D5FE652F5F13}"/>
          </ac:picMkLst>
        </pc:picChg>
      </pc:sldChg>
      <pc:sldChg chg="del">
        <pc:chgData name="CHRISTIAN DE PERTHUIS" userId="05f1a2f1f3e449b3" providerId="LiveId" clId="{44C52224-7C55-4FE7-BA76-23A385245058}" dt="2022-09-28T04:39:34.306" v="1907" actId="47"/>
        <pc:sldMkLst>
          <pc:docMk/>
          <pc:sldMk cId="0" sldId="570"/>
        </pc:sldMkLst>
      </pc:sldChg>
      <pc:sldChg chg="modSp mod">
        <pc:chgData name="CHRISTIAN DE PERTHUIS" userId="05f1a2f1f3e449b3" providerId="LiveId" clId="{44C52224-7C55-4FE7-BA76-23A385245058}" dt="2022-09-28T05:19:22.848" v="2189" actId="20577"/>
        <pc:sldMkLst>
          <pc:docMk/>
          <pc:sldMk cId="463552900" sldId="575"/>
        </pc:sldMkLst>
        <pc:spChg chg="mod">
          <ac:chgData name="CHRISTIAN DE PERTHUIS" userId="05f1a2f1f3e449b3" providerId="LiveId" clId="{44C52224-7C55-4FE7-BA76-23A385245058}" dt="2022-09-28T05:19:22.848" v="2189" actId="20577"/>
          <ac:spMkLst>
            <pc:docMk/>
            <pc:sldMk cId="463552900" sldId="575"/>
            <ac:spMk id="8" creationId="{00D8DD94-41FB-42BE-ACFB-7541373262A9}"/>
          </ac:spMkLst>
        </pc:spChg>
      </pc:sldChg>
      <pc:sldChg chg="del">
        <pc:chgData name="CHRISTIAN DE PERTHUIS" userId="05f1a2f1f3e449b3" providerId="LiveId" clId="{44C52224-7C55-4FE7-BA76-23A385245058}" dt="2022-09-27T14:58:54.272" v="752" actId="47"/>
        <pc:sldMkLst>
          <pc:docMk/>
          <pc:sldMk cId="2287187294" sldId="583"/>
        </pc:sldMkLst>
      </pc:sldChg>
      <pc:sldChg chg="del">
        <pc:chgData name="CHRISTIAN DE PERTHUIS" userId="05f1a2f1f3e449b3" providerId="LiveId" clId="{44C52224-7C55-4FE7-BA76-23A385245058}" dt="2022-09-26T16:44:21.596" v="285" actId="47"/>
        <pc:sldMkLst>
          <pc:docMk/>
          <pc:sldMk cId="3474450554" sldId="588"/>
        </pc:sldMkLst>
      </pc:sldChg>
      <pc:sldChg chg="del ord">
        <pc:chgData name="CHRISTIAN DE PERTHUIS" userId="05f1a2f1f3e449b3" providerId="LiveId" clId="{44C52224-7C55-4FE7-BA76-23A385245058}" dt="2022-09-28T05:39:37.396" v="2493" actId="47"/>
        <pc:sldMkLst>
          <pc:docMk/>
          <pc:sldMk cId="3634341110" sldId="592"/>
        </pc:sldMkLst>
      </pc:sldChg>
      <pc:sldChg chg="del">
        <pc:chgData name="CHRISTIAN DE PERTHUIS" userId="05f1a2f1f3e449b3" providerId="LiveId" clId="{44C52224-7C55-4FE7-BA76-23A385245058}" dt="2022-09-26T16:44:15.431" v="281" actId="47"/>
        <pc:sldMkLst>
          <pc:docMk/>
          <pc:sldMk cId="2787699968" sldId="593"/>
        </pc:sldMkLst>
      </pc:sldChg>
      <pc:sldChg chg="modSp mod">
        <pc:chgData name="CHRISTIAN DE PERTHUIS" userId="05f1a2f1f3e449b3" providerId="LiveId" clId="{44C52224-7C55-4FE7-BA76-23A385245058}" dt="2022-09-28T04:29:44.836" v="1904" actId="20577"/>
        <pc:sldMkLst>
          <pc:docMk/>
          <pc:sldMk cId="289833824" sldId="596"/>
        </pc:sldMkLst>
        <pc:spChg chg="mod">
          <ac:chgData name="CHRISTIAN DE PERTHUIS" userId="05f1a2f1f3e449b3" providerId="LiveId" clId="{44C52224-7C55-4FE7-BA76-23A385245058}" dt="2022-09-28T04:29:44.836" v="1904" actId="20577"/>
          <ac:spMkLst>
            <pc:docMk/>
            <pc:sldMk cId="289833824" sldId="596"/>
            <ac:spMk id="23" creationId="{475FE634-883A-0450-CB63-91B4EA8625FA}"/>
          </ac:spMkLst>
        </pc:spChg>
      </pc:sldChg>
      <pc:sldChg chg="del">
        <pc:chgData name="CHRISTIAN DE PERTHUIS" userId="05f1a2f1f3e449b3" providerId="LiveId" clId="{44C52224-7C55-4FE7-BA76-23A385245058}" dt="2022-09-26T16:44:05.159" v="274" actId="47"/>
        <pc:sldMkLst>
          <pc:docMk/>
          <pc:sldMk cId="1420597671" sldId="601"/>
        </pc:sldMkLst>
      </pc:sldChg>
      <pc:sldChg chg="del">
        <pc:chgData name="CHRISTIAN DE PERTHUIS" userId="05f1a2f1f3e449b3" providerId="LiveId" clId="{44C52224-7C55-4FE7-BA76-23A385245058}" dt="2022-09-26T16:44:18.879" v="283" actId="47"/>
        <pc:sldMkLst>
          <pc:docMk/>
          <pc:sldMk cId="1793428126" sldId="614"/>
        </pc:sldMkLst>
      </pc:sldChg>
      <pc:sldChg chg="modSp mod">
        <pc:chgData name="CHRISTIAN DE PERTHUIS" userId="05f1a2f1f3e449b3" providerId="LiveId" clId="{44C52224-7C55-4FE7-BA76-23A385245058}" dt="2022-09-28T04:08:03.573" v="1096" actId="20577"/>
        <pc:sldMkLst>
          <pc:docMk/>
          <pc:sldMk cId="1897469615" sldId="615"/>
        </pc:sldMkLst>
        <pc:spChg chg="mod">
          <ac:chgData name="CHRISTIAN DE PERTHUIS" userId="05f1a2f1f3e449b3" providerId="LiveId" clId="{44C52224-7C55-4FE7-BA76-23A385245058}" dt="2022-09-28T04:08:03.573" v="1096" actId="20577"/>
          <ac:spMkLst>
            <pc:docMk/>
            <pc:sldMk cId="1897469615" sldId="615"/>
            <ac:spMk id="19460" creationId="{151A750B-7CE0-461A-8A13-C13C4C91939E}"/>
          </ac:spMkLst>
        </pc:spChg>
      </pc:sldChg>
      <pc:sldChg chg="del">
        <pc:chgData name="CHRISTIAN DE PERTHUIS" userId="05f1a2f1f3e449b3" providerId="LiveId" clId="{44C52224-7C55-4FE7-BA76-23A385245058}" dt="2022-09-26T16:44:22.971" v="286" actId="47"/>
        <pc:sldMkLst>
          <pc:docMk/>
          <pc:sldMk cId="867612066" sldId="616"/>
        </pc:sldMkLst>
      </pc:sldChg>
      <pc:sldChg chg="del">
        <pc:chgData name="CHRISTIAN DE PERTHUIS" userId="05f1a2f1f3e449b3" providerId="LiveId" clId="{44C52224-7C55-4FE7-BA76-23A385245058}" dt="2022-09-26T16:44:12.506" v="279" actId="47"/>
        <pc:sldMkLst>
          <pc:docMk/>
          <pc:sldMk cId="4235377535" sldId="617"/>
        </pc:sldMkLst>
      </pc:sldChg>
      <pc:sldChg chg="del">
        <pc:chgData name="CHRISTIAN DE PERTHUIS" userId="05f1a2f1f3e449b3" providerId="LiveId" clId="{44C52224-7C55-4FE7-BA76-23A385245058}" dt="2022-09-26T16:44:10.347" v="278" actId="47"/>
        <pc:sldMkLst>
          <pc:docMk/>
          <pc:sldMk cId="4172939126" sldId="618"/>
        </pc:sldMkLst>
      </pc:sldChg>
      <pc:sldChg chg="del">
        <pc:chgData name="CHRISTIAN DE PERTHUIS" userId="05f1a2f1f3e449b3" providerId="LiveId" clId="{44C52224-7C55-4FE7-BA76-23A385245058}" dt="2022-09-26T16:44:06.780" v="275" actId="47"/>
        <pc:sldMkLst>
          <pc:docMk/>
          <pc:sldMk cId="72769707" sldId="619"/>
        </pc:sldMkLst>
      </pc:sldChg>
      <pc:sldChg chg="modSp mod">
        <pc:chgData name="CHRISTIAN DE PERTHUIS" userId="05f1a2f1f3e449b3" providerId="LiveId" clId="{44C52224-7C55-4FE7-BA76-23A385245058}" dt="2022-09-28T04:21:28.191" v="1412" actId="20577"/>
        <pc:sldMkLst>
          <pc:docMk/>
          <pc:sldMk cId="2047821062" sldId="620"/>
        </pc:sldMkLst>
        <pc:spChg chg="mod">
          <ac:chgData name="CHRISTIAN DE PERTHUIS" userId="05f1a2f1f3e449b3" providerId="LiveId" clId="{44C52224-7C55-4FE7-BA76-23A385245058}" dt="2022-09-28T04:21:28.191" v="1412" actId="20577"/>
          <ac:spMkLst>
            <pc:docMk/>
            <pc:sldMk cId="2047821062" sldId="620"/>
            <ac:spMk id="3" creationId="{1A53EFFE-E89C-415A-821E-90CBEC3D8089}"/>
          </ac:spMkLst>
        </pc:spChg>
        <pc:spChg chg="mod">
          <ac:chgData name="CHRISTIAN DE PERTHUIS" userId="05f1a2f1f3e449b3" providerId="LiveId" clId="{44C52224-7C55-4FE7-BA76-23A385245058}" dt="2022-09-28T04:20:35.675" v="1245" actId="20577"/>
          <ac:spMkLst>
            <pc:docMk/>
            <pc:sldMk cId="2047821062" sldId="620"/>
            <ac:spMk id="5" creationId="{F377D586-6755-4D38-AC56-BFE79D4E0358}"/>
          </ac:spMkLst>
        </pc:spChg>
      </pc:sldChg>
      <pc:sldChg chg="del">
        <pc:chgData name="CHRISTIAN DE PERTHUIS" userId="05f1a2f1f3e449b3" providerId="LiveId" clId="{44C52224-7C55-4FE7-BA76-23A385245058}" dt="2022-09-26T16:44:09.372" v="277" actId="47"/>
        <pc:sldMkLst>
          <pc:docMk/>
          <pc:sldMk cId="3527913729" sldId="620"/>
        </pc:sldMkLst>
      </pc:sldChg>
      <pc:sldChg chg="del">
        <pc:chgData name="CHRISTIAN DE PERTHUIS" userId="05f1a2f1f3e449b3" providerId="LiveId" clId="{44C52224-7C55-4FE7-BA76-23A385245058}" dt="2022-09-26T16:44:08.340" v="276" actId="47"/>
        <pc:sldMkLst>
          <pc:docMk/>
          <pc:sldMk cId="1280833502" sldId="621"/>
        </pc:sldMkLst>
      </pc:sldChg>
      <pc:sldChg chg="del">
        <pc:chgData name="CHRISTIAN DE PERTHUIS" userId="05f1a2f1f3e449b3" providerId="LiveId" clId="{44C52224-7C55-4FE7-BA76-23A385245058}" dt="2022-09-28T04:17:17.597" v="1223" actId="47"/>
        <pc:sldMkLst>
          <pc:docMk/>
          <pc:sldMk cId="1233358619" sldId="622"/>
        </pc:sldMkLst>
      </pc:sldChg>
      <pc:sldChg chg="del">
        <pc:chgData name="CHRISTIAN DE PERTHUIS" userId="05f1a2f1f3e449b3" providerId="LiveId" clId="{44C52224-7C55-4FE7-BA76-23A385245058}" dt="2022-09-26T16:44:13.712" v="280" actId="47"/>
        <pc:sldMkLst>
          <pc:docMk/>
          <pc:sldMk cId="2356129566" sldId="622"/>
        </pc:sldMkLst>
      </pc:sldChg>
      <pc:sldChg chg="del">
        <pc:chgData name="CHRISTIAN DE PERTHUIS" userId="05f1a2f1f3e449b3" providerId="LiveId" clId="{44C52224-7C55-4FE7-BA76-23A385245058}" dt="2022-09-26T16:44:17.307" v="282" actId="47"/>
        <pc:sldMkLst>
          <pc:docMk/>
          <pc:sldMk cId="2922917981" sldId="623"/>
        </pc:sldMkLst>
      </pc:sldChg>
      <pc:sldChg chg="addSp delSp modSp mod">
        <pc:chgData name="CHRISTIAN DE PERTHUIS" userId="05f1a2f1f3e449b3" providerId="LiveId" clId="{44C52224-7C55-4FE7-BA76-23A385245058}" dt="2022-09-28T04:47:50.701" v="2188" actId="1076"/>
        <pc:sldMkLst>
          <pc:docMk/>
          <pc:sldMk cId="4157574555" sldId="627"/>
        </pc:sldMkLst>
        <pc:spChg chg="mod">
          <ac:chgData name="CHRISTIAN DE PERTHUIS" userId="05f1a2f1f3e449b3" providerId="LiveId" clId="{44C52224-7C55-4FE7-BA76-23A385245058}" dt="2022-09-28T04:47:50.701" v="2188" actId="1076"/>
          <ac:spMkLst>
            <pc:docMk/>
            <pc:sldMk cId="4157574555" sldId="627"/>
            <ac:spMk id="7" creationId="{25F8F86D-AF9B-4350-9F4F-279AD2CD70C3}"/>
          </ac:spMkLst>
        </pc:spChg>
        <pc:spChg chg="add mod">
          <ac:chgData name="CHRISTIAN DE PERTHUIS" userId="05f1a2f1f3e449b3" providerId="LiveId" clId="{44C52224-7C55-4FE7-BA76-23A385245058}" dt="2022-09-28T04:44:10.853" v="1943" actId="1076"/>
          <ac:spMkLst>
            <pc:docMk/>
            <pc:sldMk cId="4157574555" sldId="627"/>
            <ac:spMk id="11" creationId="{C671EF8C-C88C-4745-E7FE-96D91C9F9742}"/>
          </ac:spMkLst>
        </pc:spChg>
        <pc:cxnChg chg="add del mod">
          <ac:chgData name="CHRISTIAN DE PERTHUIS" userId="05f1a2f1f3e449b3" providerId="LiveId" clId="{44C52224-7C55-4FE7-BA76-23A385245058}" dt="2022-09-28T04:41:40.039" v="1910" actId="478"/>
          <ac:cxnSpMkLst>
            <pc:docMk/>
            <pc:sldMk cId="4157574555" sldId="627"/>
            <ac:cxnSpMk id="4" creationId="{5063755A-F8B8-A83D-74F8-37C21113BE07}"/>
          </ac:cxnSpMkLst>
        </pc:cxnChg>
        <pc:cxnChg chg="add mod">
          <ac:chgData name="CHRISTIAN DE PERTHUIS" userId="05f1a2f1f3e449b3" providerId="LiveId" clId="{44C52224-7C55-4FE7-BA76-23A385245058}" dt="2022-09-28T04:42:58.462" v="1924" actId="1038"/>
          <ac:cxnSpMkLst>
            <pc:docMk/>
            <pc:sldMk cId="4157574555" sldId="627"/>
            <ac:cxnSpMk id="6" creationId="{A1E0FC05-1902-8494-4EEE-65C74169DABF}"/>
          </ac:cxnSpMkLst>
        </pc:cxnChg>
      </pc:sldChg>
      <pc:sldChg chg="ord">
        <pc:chgData name="CHRISTIAN DE PERTHUIS" userId="05f1a2f1f3e449b3" providerId="LiveId" clId="{44C52224-7C55-4FE7-BA76-23A385245058}" dt="2022-09-28T04:11:54.259" v="1222"/>
        <pc:sldMkLst>
          <pc:docMk/>
          <pc:sldMk cId="3065699797" sldId="636"/>
        </pc:sldMkLst>
      </pc:sldChg>
      <pc:sldChg chg="addSp modSp new mod">
        <pc:chgData name="CHRISTIAN DE PERTHUIS" userId="05f1a2f1f3e449b3" providerId="LiveId" clId="{44C52224-7C55-4FE7-BA76-23A385245058}" dt="2022-09-28T05:32:26.631" v="2381" actId="1076"/>
        <pc:sldMkLst>
          <pc:docMk/>
          <pc:sldMk cId="698773610" sldId="641"/>
        </pc:sldMkLst>
        <pc:spChg chg="add mod">
          <ac:chgData name="CHRISTIAN DE PERTHUIS" userId="05f1a2f1f3e449b3" providerId="LiveId" clId="{44C52224-7C55-4FE7-BA76-23A385245058}" dt="2022-09-28T05:31:34.953" v="2348" actId="122"/>
          <ac:spMkLst>
            <pc:docMk/>
            <pc:sldMk cId="698773610" sldId="641"/>
            <ac:spMk id="4" creationId="{27D6B64E-6623-D2B3-2FD6-86053E88DC18}"/>
          </ac:spMkLst>
        </pc:spChg>
        <pc:spChg chg="add mod">
          <ac:chgData name="CHRISTIAN DE PERTHUIS" userId="05f1a2f1f3e449b3" providerId="LiveId" clId="{44C52224-7C55-4FE7-BA76-23A385245058}" dt="2022-09-28T05:32:26.631" v="2381" actId="1076"/>
          <ac:spMkLst>
            <pc:docMk/>
            <pc:sldMk cId="698773610" sldId="641"/>
            <ac:spMk id="5" creationId="{9F6D33EF-BA86-9B12-E11C-F439CAA0AD35}"/>
          </ac:spMkLst>
        </pc:spChg>
        <pc:picChg chg="add mod">
          <ac:chgData name="CHRISTIAN DE PERTHUIS" userId="05f1a2f1f3e449b3" providerId="LiveId" clId="{44C52224-7C55-4FE7-BA76-23A385245058}" dt="2022-09-28T05:31:56.110" v="2350" actId="1076"/>
          <ac:picMkLst>
            <pc:docMk/>
            <pc:sldMk cId="698773610" sldId="641"/>
            <ac:picMk id="3" creationId="{13FA8A2C-9030-6733-2A20-27101BAB96DB}"/>
          </ac:picMkLst>
        </pc:picChg>
      </pc:sldChg>
      <pc:sldChg chg="addSp modSp new mod">
        <pc:chgData name="CHRISTIAN DE PERTHUIS" userId="05f1a2f1f3e449b3" providerId="LiveId" clId="{44C52224-7C55-4FE7-BA76-23A385245058}" dt="2022-09-28T05:35:22.590" v="2441" actId="1076"/>
        <pc:sldMkLst>
          <pc:docMk/>
          <pc:sldMk cId="2369169452" sldId="642"/>
        </pc:sldMkLst>
        <pc:spChg chg="add mod">
          <ac:chgData name="CHRISTIAN DE PERTHUIS" userId="05f1a2f1f3e449b3" providerId="LiveId" clId="{44C52224-7C55-4FE7-BA76-23A385245058}" dt="2022-09-28T05:35:22.590" v="2441" actId="1076"/>
          <ac:spMkLst>
            <pc:docMk/>
            <pc:sldMk cId="2369169452" sldId="642"/>
            <ac:spMk id="3" creationId="{E8E86634-7174-04D8-3788-A130ED4BC1EE}"/>
          </ac:spMkLst>
        </pc:spChg>
        <pc:picChg chg="add mod">
          <ac:chgData name="CHRISTIAN DE PERTHUIS" userId="05f1a2f1f3e449b3" providerId="LiveId" clId="{44C52224-7C55-4FE7-BA76-23A385245058}" dt="2022-09-28T05:34:45.271" v="2388" actId="14100"/>
          <ac:picMkLst>
            <pc:docMk/>
            <pc:sldMk cId="2369169452" sldId="642"/>
            <ac:picMk id="1026" creationId="{04EE50FD-AC64-A28F-3946-6C92B384D73B}"/>
          </ac:picMkLst>
        </pc:picChg>
      </pc:sldChg>
      <pc:sldChg chg="addSp modSp new mod">
        <pc:chgData name="CHRISTIAN DE PERTHUIS" userId="05f1a2f1f3e449b3" providerId="LiveId" clId="{44C52224-7C55-4FE7-BA76-23A385245058}" dt="2022-09-28T05:37:00.767" v="2492" actId="1076"/>
        <pc:sldMkLst>
          <pc:docMk/>
          <pc:sldMk cId="2430193659" sldId="643"/>
        </pc:sldMkLst>
        <pc:spChg chg="add mod">
          <ac:chgData name="CHRISTIAN DE PERTHUIS" userId="05f1a2f1f3e449b3" providerId="LiveId" clId="{44C52224-7C55-4FE7-BA76-23A385245058}" dt="2022-09-28T05:37:00.767" v="2492" actId="1076"/>
          <ac:spMkLst>
            <pc:docMk/>
            <pc:sldMk cId="2430193659" sldId="643"/>
            <ac:spMk id="3" creationId="{064851FF-225C-5547-B72A-2DD957BDE362}"/>
          </ac:spMkLst>
        </pc:spChg>
        <pc:picChg chg="add mod">
          <ac:chgData name="CHRISTIAN DE PERTHUIS" userId="05f1a2f1f3e449b3" providerId="LiveId" clId="{44C52224-7C55-4FE7-BA76-23A385245058}" dt="2022-09-28T05:36:21.118" v="2447" actId="14100"/>
          <ac:picMkLst>
            <pc:docMk/>
            <pc:sldMk cId="2430193659" sldId="643"/>
            <ac:picMk id="2050" creationId="{573FF591-46A2-369E-7988-6EA3DDF1A0CD}"/>
          </ac:picMkLst>
        </pc:picChg>
      </pc:sldChg>
      <pc:sldMasterChg chg="del delSldLayout">
        <pc:chgData name="CHRISTIAN DE PERTHUIS" userId="05f1a2f1f3e449b3" providerId="LiveId" clId="{44C52224-7C55-4FE7-BA76-23A385245058}" dt="2022-09-28T04:39:34.306" v="1907" actId="47"/>
        <pc:sldMasterMkLst>
          <pc:docMk/>
          <pc:sldMasterMk cId="1848752205" sldId="2147483867"/>
        </pc:sldMasterMkLst>
        <pc:sldLayoutChg chg="del">
          <pc:chgData name="CHRISTIAN DE PERTHUIS" userId="05f1a2f1f3e449b3" providerId="LiveId" clId="{44C52224-7C55-4FE7-BA76-23A385245058}" dt="2022-09-28T04:39:34.306" v="1907" actId="47"/>
          <pc:sldLayoutMkLst>
            <pc:docMk/>
            <pc:sldMasterMk cId="1848752205" sldId="2147483867"/>
            <pc:sldLayoutMk cId="1746824815" sldId="2147483868"/>
          </pc:sldLayoutMkLst>
        </pc:sldLayoutChg>
        <pc:sldLayoutChg chg="del">
          <pc:chgData name="CHRISTIAN DE PERTHUIS" userId="05f1a2f1f3e449b3" providerId="LiveId" clId="{44C52224-7C55-4FE7-BA76-23A385245058}" dt="2022-09-28T04:39:34.306" v="1907" actId="47"/>
          <pc:sldLayoutMkLst>
            <pc:docMk/>
            <pc:sldMasterMk cId="1848752205" sldId="2147483867"/>
            <pc:sldLayoutMk cId="3206260760" sldId="2147483869"/>
          </pc:sldLayoutMkLst>
        </pc:sldLayoutChg>
        <pc:sldLayoutChg chg="del">
          <pc:chgData name="CHRISTIAN DE PERTHUIS" userId="05f1a2f1f3e449b3" providerId="LiveId" clId="{44C52224-7C55-4FE7-BA76-23A385245058}" dt="2022-09-28T04:39:34.306" v="1907" actId="47"/>
          <pc:sldLayoutMkLst>
            <pc:docMk/>
            <pc:sldMasterMk cId="1848752205" sldId="2147483867"/>
            <pc:sldLayoutMk cId="3651120389" sldId="2147483870"/>
          </pc:sldLayoutMkLst>
        </pc:sldLayoutChg>
        <pc:sldLayoutChg chg="del">
          <pc:chgData name="CHRISTIAN DE PERTHUIS" userId="05f1a2f1f3e449b3" providerId="LiveId" clId="{44C52224-7C55-4FE7-BA76-23A385245058}" dt="2022-09-28T04:39:34.306" v="1907" actId="47"/>
          <pc:sldLayoutMkLst>
            <pc:docMk/>
            <pc:sldMasterMk cId="1848752205" sldId="2147483867"/>
            <pc:sldLayoutMk cId="2190839857" sldId="2147483871"/>
          </pc:sldLayoutMkLst>
        </pc:sldLayoutChg>
        <pc:sldLayoutChg chg="del">
          <pc:chgData name="CHRISTIAN DE PERTHUIS" userId="05f1a2f1f3e449b3" providerId="LiveId" clId="{44C52224-7C55-4FE7-BA76-23A385245058}" dt="2022-09-28T04:39:34.306" v="1907" actId="47"/>
          <pc:sldLayoutMkLst>
            <pc:docMk/>
            <pc:sldMasterMk cId="1848752205" sldId="2147483867"/>
            <pc:sldLayoutMk cId="322542159" sldId="2147483872"/>
          </pc:sldLayoutMkLst>
        </pc:sldLayoutChg>
        <pc:sldLayoutChg chg="del">
          <pc:chgData name="CHRISTIAN DE PERTHUIS" userId="05f1a2f1f3e449b3" providerId="LiveId" clId="{44C52224-7C55-4FE7-BA76-23A385245058}" dt="2022-09-28T04:39:34.306" v="1907" actId="47"/>
          <pc:sldLayoutMkLst>
            <pc:docMk/>
            <pc:sldMasterMk cId="1848752205" sldId="2147483867"/>
            <pc:sldLayoutMk cId="377085025" sldId="2147483873"/>
          </pc:sldLayoutMkLst>
        </pc:sldLayoutChg>
        <pc:sldLayoutChg chg="del">
          <pc:chgData name="CHRISTIAN DE PERTHUIS" userId="05f1a2f1f3e449b3" providerId="LiveId" clId="{44C52224-7C55-4FE7-BA76-23A385245058}" dt="2022-09-28T04:39:34.306" v="1907" actId="47"/>
          <pc:sldLayoutMkLst>
            <pc:docMk/>
            <pc:sldMasterMk cId="1848752205" sldId="2147483867"/>
            <pc:sldLayoutMk cId="1711199062" sldId="2147483874"/>
          </pc:sldLayoutMkLst>
        </pc:sldLayoutChg>
        <pc:sldLayoutChg chg="del">
          <pc:chgData name="CHRISTIAN DE PERTHUIS" userId="05f1a2f1f3e449b3" providerId="LiveId" clId="{44C52224-7C55-4FE7-BA76-23A385245058}" dt="2022-09-28T04:39:34.306" v="1907" actId="47"/>
          <pc:sldLayoutMkLst>
            <pc:docMk/>
            <pc:sldMasterMk cId="1848752205" sldId="2147483867"/>
            <pc:sldLayoutMk cId="919465173" sldId="2147483875"/>
          </pc:sldLayoutMkLst>
        </pc:sldLayoutChg>
        <pc:sldLayoutChg chg="del">
          <pc:chgData name="CHRISTIAN DE PERTHUIS" userId="05f1a2f1f3e449b3" providerId="LiveId" clId="{44C52224-7C55-4FE7-BA76-23A385245058}" dt="2022-09-28T04:39:34.306" v="1907" actId="47"/>
          <pc:sldLayoutMkLst>
            <pc:docMk/>
            <pc:sldMasterMk cId="1848752205" sldId="2147483867"/>
            <pc:sldLayoutMk cId="1551100480" sldId="2147483876"/>
          </pc:sldLayoutMkLst>
        </pc:sldLayoutChg>
        <pc:sldLayoutChg chg="del">
          <pc:chgData name="CHRISTIAN DE PERTHUIS" userId="05f1a2f1f3e449b3" providerId="LiveId" clId="{44C52224-7C55-4FE7-BA76-23A385245058}" dt="2022-09-28T04:39:34.306" v="1907" actId="47"/>
          <pc:sldLayoutMkLst>
            <pc:docMk/>
            <pc:sldMasterMk cId="1848752205" sldId="2147483867"/>
            <pc:sldLayoutMk cId="3630015492" sldId="2147483877"/>
          </pc:sldLayoutMkLst>
        </pc:sldLayoutChg>
        <pc:sldLayoutChg chg="del">
          <pc:chgData name="CHRISTIAN DE PERTHUIS" userId="05f1a2f1f3e449b3" providerId="LiveId" clId="{44C52224-7C55-4FE7-BA76-23A385245058}" dt="2022-09-28T04:39:34.306" v="1907" actId="47"/>
          <pc:sldLayoutMkLst>
            <pc:docMk/>
            <pc:sldMasterMk cId="1848752205" sldId="2147483867"/>
            <pc:sldLayoutMk cId="1016863655" sldId="2147483878"/>
          </pc:sldLayoutMkLst>
        </pc:sldLayoutChg>
      </pc:sldMasterChg>
      <pc:sldMasterChg chg="del delSldLayout">
        <pc:chgData name="CHRISTIAN DE PERTHUIS" userId="05f1a2f1f3e449b3" providerId="LiveId" clId="{44C52224-7C55-4FE7-BA76-23A385245058}" dt="2022-09-28T04:18:19.104" v="1226" actId="47"/>
        <pc:sldMasterMkLst>
          <pc:docMk/>
          <pc:sldMasterMk cId="2401327562" sldId="2147483916"/>
        </pc:sldMasterMkLst>
        <pc:sldLayoutChg chg="del">
          <pc:chgData name="CHRISTIAN DE PERTHUIS" userId="05f1a2f1f3e449b3" providerId="LiveId" clId="{44C52224-7C55-4FE7-BA76-23A385245058}" dt="2022-09-28T04:18:19.104" v="1226" actId="47"/>
          <pc:sldLayoutMkLst>
            <pc:docMk/>
            <pc:sldMasterMk cId="2401327562" sldId="2147483916"/>
            <pc:sldLayoutMk cId="3902647268" sldId="2147483917"/>
          </pc:sldLayoutMkLst>
        </pc:sldLayoutChg>
        <pc:sldLayoutChg chg="del">
          <pc:chgData name="CHRISTIAN DE PERTHUIS" userId="05f1a2f1f3e449b3" providerId="LiveId" clId="{44C52224-7C55-4FE7-BA76-23A385245058}" dt="2022-09-28T04:18:19.104" v="1226" actId="47"/>
          <pc:sldLayoutMkLst>
            <pc:docMk/>
            <pc:sldMasterMk cId="2401327562" sldId="2147483916"/>
            <pc:sldLayoutMk cId="55745918" sldId="2147483918"/>
          </pc:sldLayoutMkLst>
        </pc:sldLayoutChg>
        <pc:sldLayoutChg chg="del">
          <pc:chgData name="CHRISTIAN DE PERTHUIS" userId="05f1a2f1f3e449b3" providerId="LiveId" clId="{44C52224-7C55-4FE7-BA76-23A385245058}" dt="2022-09-28T04:18:19.104" v="1226" actId="47"/>
          <pc:sldLayoutMkLst>
            <pc:docMk/>
            <pc:sldMasterMk cId="2401327562" sldId="2147483916"/>
            <pc:sldLayoutMk cId="3136592739" sldId="2147483919"/>
          </pc:sldLayoutMkLst>
        </pc:sldLayoutChg>
        <pc:sldLayoutChg chg="del">
          <pc:chgData name="CHRISTIAN DE PERTHUIS" userId="05f1a2f1f3e449b3" providerId="LiveId" clId="{44C52224-7C55-4FE7-BA76-23A385245058}" dt="2022-09-28T04:18:19.104" v="1226" actId="47"/>
          <pc:sldLayoutMkLst>
            <pc:docMk/>
            <pc:sldMasterMk cId="2401327562" sldId="2147483916"/>
            <pc:sldLayoutMk cId="1874744473" sldId="2147483920"/>
          </pc:sldLayoutMkLst>
        </pc:sldLayoutChg>
        <pc:sldLayoutChg chg="del">
          <pc:chgData name="CHRISTIAN DE PERTHUIS" userId="05f1a2f1f3e449b3" providerId="LiveId" clId="{44C52224-7C55-4FE7-BA76-23A385245058}" dt="2022-09-28T04:18:19.104" v="1226" actId="47"/>
          <pc:sldLayoutMkLst>
            <pc:docMk/>
            <pc:sldMasterMk cId="2401327562" sldId="2147483916"/>
            <pc:sldLayoutMk cId="2431454636" sldId="2147483921"/>
          </pc:sldLayoutMkLst>
        </pc:sldLayoutChg>
        <pc:sldLayoutChg chg="del">
          <pc:chgData name="CHRISTIAN DE PERTHUIS" userId="05f1a2f1f3e449b3" providerId="LiveId" clId="{44C52224-7C55-4FE7-BA76-23A385245058}" dt="2022-09-28T04:18:19.104" v="1226" actId="47"/>
          <pc:sldLayoutMkLst>
            <pc:docMk/>
            <pc:sldMasterMk cId="2401327562" sldId="2147483916"/>
            <pc:sldLayoutMk cId="2656458581" sldId="2147483922"/>
          </pc:sldLayoutMkLst>
        </pc:sldLayoutChg>
        <pc:sldLayoutChg chg="del">
          <pc:chgData name="CHRISTIAN DE PERTHUIS" userId="05f1a2f1f3e449b3" providerId="LiveId" clId="{44C52224-7C55-4FE7-BA76-23A385245058}" dt="2022-09-28T04:18:19.104" v="1226" actId="47"/>
          <pc:sldLayoutMkLst>
            <pc:docMk/>
            <pc:sldMasterMk cId="2401327562" sldId="2147483916"/>
            <pc:sldLayoutMk cId="3507257921" sldId="2147483923"/>
          </pc:sldLayoutMkLst>
        </pc:sldLayoutChg>
        <pc:sldLayoutChg chg="del">
          <pc:chgData name="CHRISTIAN DE PERTHUIS" userId="05f1a2f1f3e449b3" providerId="LiveId" clId="{44C52224-7C55-4FE7-BA76-23A385245058}" dt="2022-09-28T04:18:19.104" v="1226" actId="47"/>
          <pc:sldLayoutMkLst>
            <pc:docMk/>
            <pc:sldMasterMk cId="2401327562" sldId="2147483916"/>
            <pc:sldLayoutMk cId="738406218" sldId="2147483924"/>
          </pc:sldLayoutMkLst>
        </pc:sldLayoutChg>
        <pc:sldLayoutChg chg="del">
          <pc:chgData name="CHRISTIAN DE PERTHUIS" userId="05f1a2f1f3e449b3" providerId="LiveId" clId="{44C52224-7C55-4FE7-BA76-23A385245058}" dt="2022-09-28T04:18:19.104" v="1226" actId="47"/>
          <pc:sldLayoutMkLst>
            <pc:docMk/>
            <pc:sldMasterMk cId="2401327562" sldId="2147483916"/>
            <pc:sldLayoutMk cId="1337802460" sldId="2147483925"/>
          </pc:sldLayoutMkLst>
        </pc:sldLayoutChg>
        <pc:sldLayoutChg chg="del">
          <pc:chgData name="CHRISTIAN DE PERTHUIS" userId="05f1a2f1f3e449b3" providerId="LiveId" clId="{44C52224-7C55-4FE7-BA76-23A385245058}" dt="2022-09-28T04:18:19.104" v="1226" actId="47"/>
          <pc:sldLayoutMkLst>
            <pc:docMk/>
            <pc:sldMasterMk cId="2401327562" sldId="2147483916"/>
            <pc:sldLayoutMk cId="2787707686" sldId="2147483926"/>
          </pc:sldLayoutMkLst>
        </pc:sldLayoutChg>
        <pc:sldLayoutChg chg="del">
          <pc:chgData name="CHRISTIAN DE PERTHUIS" userId="05f1a2f1f3e449b3" providerId="LiveId" clId="{44C52224-7C55-4FE7-BA76-23A385245058}" dt="2022-09-28T04:18:19.104" v="1226" actId="47"/>
          <pc:sldLayoutMkLst>
            <pc:docMk/>
            <pc:sldMasterMk cId="2401327562" sldId="2147483916"/>
            <pc:sldLayoutMk cId="1238241554" sldId="2147483927"/>
          </pc:sldLayoutMkLst>
        </pc:sldLayoutChg>
        <pc:sldLayoutChg chg="del">
          <pc:chgData name="CHRISTIAN DE PERTHUIS" userId="05f1a2f1f3e449b3" providerId="LiveId" clId="{44C52224-7C55-4FE7-BA76-23A385245058}" dt="2022-09-28T04:18:19.104" v="1226" actId="47"/>
          <pc:sldLayoutMkLst>
            <pc:docMk/>
            <pc:sldMasterMk cId="2401327562" sldId="2147483916"/>
            <pc:sldLayoutMk cId="4146241343" sldId="2147483928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6469174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631578" y="6469174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5D2A86E-5080-4DD1-BAFA-1BA47558DA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930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31578" y="3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73856E9-583B-48FB-934D-6DA14A44F617}" type="datetimeFigureOut">
              <a:rPr lang="fr-FR"/>
              <a:pPr>
                <a:defRPr/>
              </a:pPr>
              <a:t>27/09/2022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267075" y="511175"/>
            <a:ext cx="3408363" cy="2555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27" tIns="45667" rIns="91327" bIns="45667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93821" y="3234586"/>
            <a:ext cx="7954899" cy="3064511"/>
          </a:xfrm>
          <a:prstGeom prst="rect">
            <a:avLst/>
          </a:prstGeom>
        </p:spPr>
        <p:txBody>
          <a:bodyPr vert="horz" lIns="91327" tIns="45667" rIns="91327" bIns="45667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6469174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31578" y="6469174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0F01B41-7392-492F-87E5-44F2A55114C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55366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F01B41-7392-492F-87E5-44F2A55114CF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520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ce réservé de l'image des diapositives 1">
            <a:extLst>
              <a:ext uri="{FF2B5EF4-FFF2-40B4-BE49-F238E27FC236}">
                <a16:creationId xmlns:a16="http://schemas.microsoft.com/office/drawing/2014/main" id="{A491F48E-9D90-12A4-ABA2-BBD7E9D04E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Espace réservé des notes 2">
            <a:extLst>
              <a:ext uri="{FF2B5EF4-FFF2-40B4-BE49-F238E27FC236}">
                <a16:creationId xmlns:a16="http://schemas.microsoft.com/office/drawing/2014/main" id="{7ABA3129-610E-38D2-D8D7-97A0BAE635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fr-FR">
              <a:latin typeface="Arial" panose="020B0604020202020204" pitchFamily="34" charset="0"/>
            </a:endParaRPr>
          </a:p>
        </p:txBody>
      </p:sp>
      <p:sp>
        <p:nvSpPr>
          <p:cNvPr id="37892" name="Espace réservé du numéro de diapositive 3">
            <a:extLst>
              <a:ext uri="{FF2B5EF4-FFF2-40B4-BE49-F238E27FC236}">
                <a16:creationId xmlns:a16="http://schemas.microsoft.com/office/drawing/2014/main" id="{0DE8E7D4-82E3-B46C-05F3-F0934947FE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070322-3D30-4FC5-A2A6-07D4297D9826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27/09/2022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27/09/2022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27/09/2022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27/09/2022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27/09/2022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27/09/2022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27/09/2022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4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12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27/09/2022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27/09/2022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27/09/2022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27/09/2022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1AF78C-48DF-9387-76E1-ADC71606C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EA2FBA-34A5-8B90-33B9-ADFE21F06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AA54F6-FF72-CB63-FD1D-5F6C4DDE3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A82C048-B212-4D25-9C1B-0151634EF11A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27862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C0D90A2-5194-6448-7BBA-6D18999141D2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E6C12719-6CC9-D3F9-3607-3756DBEA8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5FE73036-F42D-F893-6CE8-61C80021D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F78F7AB-319A-E3BC-9939-45492E69D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8238148E-21CC-4DB6-990E-6971657C1F88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070842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982B94-6306-1AE3-5F9A-885202E29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9C96BF-3E45-4000-E470-393A0DDB5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57983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D18D56D-742B-0BF7-28A6-8DC70E2BB2BE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52055F96-DD69-DFA5-8A73-F02F9D68E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0C59102D-B6CB-E9E3-BF5D-11F59AC95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B536B3E6-AAAA-AE78-A0CE-AF950760D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BC20408-F9A6-4B78-9706-741EADC8439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8614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637EB60-FF9C-B65E-3E35-FB6AA017D333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8A3F3346-9A98-87CA-64F9-1C4FB3FC7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9FF05D84-712E-6AEA-4D9B-6593466F2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E2314967-CD37-9CBA-0253-F2D910B1A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78D1638-43C5-4618-9B5B-4C0EDB6C986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472876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3C872B53-12F3-D488-7919-EF52A369A116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151FD82-3C75-F417-4D8E-F9D8D5713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449D342-5342-591F-E628-C51634577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A0EC0D8B-1C74-1297-5FBA-864993DAB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13868A9E-DAED-430F-A815-AD2CD66F0453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582480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AF7D0192-7130-0D0A-513B-69DBEEE4D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0DB66009-67A9-7206-227C-F5E2A50A8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DB31735A-E525-D05B-193D-9EE05DC98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C87BB-6979-413F-A31C-96EF78C15EE5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427312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A12A8837-4B49-C20B-661F-2DF35159090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F88D758D-D432-48F0-8B94-41846ABBEB90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DE793D88-BB8D-7076-0BB2-9A1168081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222C40A5-0DC7-AEDA-6903-FBADC5510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76013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B4639C0-B97F-1E93-39DA-F06FCEE8F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EF99DADE-FEB4-D7F9-20A0-82BB2E214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3D472600-C8DF-7BE3-D106-B9295CB21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1BCAB-01D1-451A-87BD-C677D0D65A86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54980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2C95C7B-22C3-5127-58FD-E6DC106BACFE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EA80587C-8E54-15D1-7966-85F698FE2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B77449A5-00F1-C1F6-E083-67D3E9D7B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8391A566-8D12-15FF-39F9-10712DA92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AC6905F-14D2-4410-B60E-774E8AEB180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002351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E58146-ADAA-73DB-8F60-BE5728BC9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A7EE45-10F6-EB26-033F-28F30F581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372C2-0373-F0B3-70C7-FEC509D36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B1261-732F-45E7-9731-17EA147447A5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779068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7" descr="Université Paris Dauphine">
            <a:extLst>
              <a:ext uri="{FF2B5EF4-FFF2-40B4-BE49-F238E27FC236}">
                <a16:creationId xmlns:a16="http://schemas.microsoft.com/office/drawing/2014/main" id="{930EFA7C-524A-9CD5-E8DB-4E5CD30D331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0497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709738" y="2076450"/>
            <a:ext cx="7059612" cy="601663"/>
          </a:xfrm>
        </p:spPr>
        <p:txBody>
          <a:bodyPr lIns="91440" tIns="45720" rIns="91440" bIns="45720" anchor="b"/>
          <a:lstStyle>
            <a:lvl1pPr>
              <a:defRPr sz="3200"/>
            </a:lvl1pPr>
          </a:lstStyle>
          <a:p>
            <a:r>
              <a:rPr lang="fr-FR"/>
              <a:t>Cliquez pour modifier le titre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09738" y="2609850"/>
            <a:ext cx="5868987" cy="938213"/>
          </a:xfrm>
        </p:spPr>
        <p:txBody>
          <a:bodyPr/>
          <a:lstStyle>
            <a:lvl1pPr marL="0" indent="0">
              <a:buFont typeface="Century Gothic" pitchFamily="34" charset="0"/>
              <a:buNone/>
              <a:defRPr/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7B4FFC3D-AFED-CD4E-B2CD-60591926FD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5">
            <a:extLst>
              <a:ext uri="{FF2B5EF4-FFF2-40B4-BE49-F238E27FC236}">
                <a16:creationId xmlns:a16="http://schemas.microsoft.com/office/drawing/2014/main" id="{EC03BF92-AF21-420C-3463-1C8C07325E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39938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5AEC69E-08F1-FDAA-86DB-92721D3AE3F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F61358-450D-4E88-A699-01DF51A6B93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195593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9A7737B-6B32-7118-4CEC-BF4EEB22C13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420893-6C9B-4CB3-ABF5-816BEBCF4CF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048767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2100" y="1211263"/>
            <a:ext cx="4249738" cy="5062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94238" y="1211263"/>
            <a:ext cx="4251325" cy="5062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539825B-202C-2179-A8D1-4B0B7422BD1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4D99EA-16F8-4FB8-B967-73EBD16AE02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843358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80FB9D-832D-091F-1F55-88A6A6FBAF5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E44F4-F852-4F61-A91D-41BFC8567D4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763953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6A25F141-8600-9401-5C18-D6EF4979944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59E70D-5996-43C7-A1E2-9D864B24721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774097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55555A78-A242-13E6-E4B2-3D28591B710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17EA72-0CE5-4D44-BDE9-79E3EB092A8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01898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43FBEBD-4768-B5DD-0F27-3A30AFB935E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799823-EF01-45AD-A4A8-D637FB24D4B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725459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A0B7A5A-FDD1-D61E-DD94-094D679BC62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B8924A-6F9B-4425-9AB4-568E84FF6B1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640709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FD7798C-40D6-B233-25E3-DAFE7CE6F2E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1D5FCB-2918-418A-BD6B-F39DE5926CA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191841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3388" y="141288"/>
            <a:ext cx="2162175" cy="6132512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92100" y="141288"/>
            <a:ext cx="6338888" cy="6132512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3910964-198A-D83B-2E40-0730B1BFCFC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3D7DC2-854D-45D4-84FD-0F3BEB9FF7C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295114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16138" y="141288"/>
            <a:ext cx="6080125" cy="66675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292100" y="1211263"/>
            <a:ext cx="8653463" cy="5062537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69463B8-C90C-E83B-3C1D-13AF4D75012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18E31D-5A7C-4D4E-B904-E3986420DE4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616841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7" descr="Université Paris Dauphine">
            <a:extLst>
              <a:ext uri="{FF2B5EF4-FFF2-40B4-BE49-F238E27FC236}">
                <a16:creationId xmlns:a16="http://schemas.microsoft.com/office/drawing/2014/main" id="{E8E3CC5D-D4C4-CF44-0B55-95D010ABCFC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0497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709738" y="2076450"/>
            <a:ext cx="7059612" cy="601663"/>
          </a:xfrm>
        </p:spPr>
        <p:txBody>
          <a:bodyPr lIns="91440" tIns="45720" rIns="91440" bIns="45720" anchor="b"/>
          <a:lstStyle>
            <a:lvl1pPr>
              <a:defRPr sz="3200"/>
            </a:lvl1pPr>
          </a:lstStyle>
          <a:p>
            <a:r>
              <a:rPr lang="fr-FR"/>
              <a:t>Cliquez pour modifier le titre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09738" y="2609850"/>
            <a:ext cx="5868987" cy="938213"/>
          </a:xfrm>
        </p:spPr>
        <p:txBody>
          <a:bodyPr/>
          <a:lstStyle>
            <a:lvl1pPr marL="0" indent="0">
              <a:buFont typeface="Century Gothic" pitchFamily="34" charset="0"/>
              <a:buNone/>
              <a:defRPr/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EA401D6B-7022-4608-5C4E-ED9760864F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fld id="{EFD50D3E-AF5A-408E-A21A-E63782D60BF2}" type="datetime1">
              <a:rPr lang="en-GB"/>
              <a:pPr>
                <a:defRPr/>
              </a:pPr>
              <a:t>27/09/2022</a:t>
            </a:fld>
            <a:endParaRPr lang="fr-FR"/>
          </a:p>
        </p:txBody>
      </p:sp>
      <p:sp>
        <p:nvSpPr>
          <p:cNvPr id="4" name="Espace réservé du pied de page 5">
            <a:extLst>
              <a:ext uri="{FF2B5EF4-FFF2-40B4-BE49-F238E27FC236}">
                <a16:creationId xmlns:a16="http://schemas.microsoft.com/office/drawing/2014/main" id="{7ECD2ACE-98D8-3A7E-2994-95B4E2D1D7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fr-FR"/>
              <a:t>Toulouse - October, 5</a:t>
            </a:r>
          </a:p>
        </p:txBody>
      </p:sp>
    </p:spTree>
    <p:extLst>
      <p:ext uri="{BB962C8B-B14F-4D97-AF65-F5344CB8AC3E}">
        <p14:creationId xmlns:p14="http://schemas.microsoft.com/office/powerpoint/2010/main" val="5704261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32106"/>
            <a:ext cx="9144000" cy="666750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0E203E5-1ED9-078C-5C03-423BFCAC0C5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13462-717E-4199-93D6-760DB90F28F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358986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7E3FDB3-741E-963C-B088-96B61689E47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32AA4-5F14-440E-8AAF-F9EE2FBABBE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987967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2100" y="1211263"/>
            <a:ext cx="4249738" cy="5062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94238" y="1211263"/>
            <a:ext cx="4251325" cy="5062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02E9650-B2FF-FB9F-1515-F300BA3BB19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2757E-A937-41AB-AEE0-E267D9B07C5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272331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299F2C-EA54-4DFF-7881-1E6E0FEF250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332E4-7A17-48F8-BE29-B151FB781E9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560619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3EA4C2B-7664-9129-42A1-0420CE9BBE8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FBBCBB-8A83-46D3-8E56-5EEA68E2187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102569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539A7A77-0AD7-8483-46A3-9E5C557D34E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D48290-7245-437E-A7FE-235A45CA0BF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392667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AE58034-D11E-7E59-D8E0-A14CB393F3F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EE934-17FD-4BB4-BD79-56AB9CA937E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506625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1163076-CFA5-EA59-C007-D3BE1495C52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9E7A9F-1E10-4F8A-936F-C37329D303A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697990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4F5F159-5E6A-3C32-EC64-6BEF5660CE2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36BFDC-4F45-45DD-879C-0C022F8DB6F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487325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3388" y="141288"/>
            <a:ext cx="2162175" cy="6132512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92100" y="141288"/>
            <a:ext cx="6338888" cy="6132512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BEA8696-BF46-9722-D9F6-F56E2D97DD4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555663-CC61-4867-9257-33CE7F99E7C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033848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16138" y="141288"/>
            <a:ext cx="6080125" cy="66675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292100" y="1211263"/>
            <a:ext cx="8653463" cy="5062537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075B13D-1539-DA18-85F1-4A2E13B7218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B2A3BE-EA65-472F-BA5E-645A060F280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866383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B0B18E-EEAB-4E31-994C-FCB7C4C66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80B86-5F1E-42D8-9C30-C59A16D12E6B}" type="datetime1">
              <a:rPr lang="fr-FR"/>
              <a:pPr>
                <a:defRPr/>
              </a:pPr>
              <a:t>27/09/2022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86857C-E89D-4876-842B-7B198C3DC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52A95-AB32-4A3E-8821-33B41ADF8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F6374EB-1E8E-4472-81DF-33273336FC32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63352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4EFB72D-BA59-4A4B-B8C6-4D66F619D499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F95C0B6-A18F-47FC-B8EF-BC4310BF0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FBCCC-CF02-424F-A5E0-D86895D5E632}" type="datetime1">
              <a:rPr lang="fr-FR"/>
              <a:pPr>
                <a:defRPr/>
              </a:pPr>
              <a:t>27/09/2022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D7AADE98-D7B5-47A9-A6F5-2A46423AE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3F736ED-6FA5-43E8-9F3B-B44639505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40675CB-BACD-451D-85C2-068F714F2D7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9286040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3AD4E7-51E1-49C2-A216-529944E8B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BD208-78AE-442A-894A-0293CA8B83E8}" type="datetime1">
              <a:rPr lang="fr-FR"/>
              <a:pPr>
                <a:defRPr/>
              </a:pPr>
              <a:t>27/09/2022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2D2E93-1458-418E-8ACE-A9915B545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1754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0712607-1343-46B0-824B-3C7E6B147BF3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A4F8EE2A-01D6-4691-9E67-DA1DCCE0D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27E3A-43E8-45EE-A0AD-236160E466E0}" type="datetime1">
              <a:rPr lang="fr-FR"/>
              <a:pPr>
                <a:defRPr/>
              </a:pPr>
              <a:t>27/09/2022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51EDD30B-DAFE-43B4-87E8-00DC8C6A0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1476830A-A0CD-499E-AF9A-1EE95DAB2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0331645C-7BCA-42EC-B99F-BE21DC07E4A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3553418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E4C2DD2-6288-4DFF-95BD-A71D77243F23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09388A3D-6C54-4F9D-95CE-09E909DDB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CA574-6C6F-49B7-921B-0527581D2E57}" type="datetime1">
              <a:rPr lang="fr-FR"/>
              <a:pPr>
                <a:defRPr/>
              </a:pPr>
              <a:t>27/09/2022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9EED84F2-44C3-4C8C-BCEC-A759B9BE3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1B7D7A5E-3BD0-47A8-AE6C-AB4A45C2D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5EB0F52-FA8E-41CA-BF41-216B3C03E5A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32870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5A642E4-4BA5-4609-93C7-4D537AB9E2B2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7F8CABC8-169E-4083-8077-B503D5A44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AAA48-7E57-48CD-AD46-3727401FCBBE}" type="datetime1">
              <a:rPr lang="fr-FR"/>
              <a:pPr>
                <a:defRPr/>
              </a:pPr>
              <a:t>27/09/2022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973DA94E-133D-4CD4-A33F-B78DB3FF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D4291C-8AB3-40EC-A9B1-1A0D84593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69D7FE7-7A05-48F4-A142-9DEAFE13309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2210655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65D765D2-B04E-463D-B11B-1D12E4EEB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8C74B-62C1-4335-A39C-3A9CE8993364}" type="datetime1">
              <a:rPr lang="fr-FR"/>
              <a:pPr>
                <a:defRPr/>
              </a:pPr>
              <a:t>27/09/2022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09632952-BEAA-4059-9518-A691E1A12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5EA662B0-7B02-4004-A6D5-E25442A7A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3C3A5-1E35-41B1-A453-234245C3C9E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07216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5E8FBA7C-9FB6-484B-BB9D-745EB2061A3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FC3403E7-CE3E-4B64-8135-40A98753CB4E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6F52610C-64C7-4DB7-B929-61A38AF55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D1908-23AF-48F4-85D8-53349003FD3F}" type="datetime1">
              <a:rPr lang="fr-FR"/>
              <a:pPr>
                <a:defRPr/>
              </a:pPr>
              <a:t>27/09/2022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F1FCE5AC-4205-407A-9B10-20FD0BFC9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193577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B69621EE-F28E-45B5-BC09-50FB43F40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31496-B128-415D-9108-DAE6A6B2B09C}" type="datetime1">
              <a:rPr lang="fr-FR"/>
              <a:pPr>
                <a:defRPr/>
              </a:pPr>
              <a:t>27/09/2022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46E49B1E-04B3-4C88-8499-95B2463CA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E3CB84CE-F191-4A0D-8A15-98D731DB9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44022-CBF9-4BD3-BAFA-4C3A0C98F1C5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3570205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280C732A-7425-4BA5-BE6D-7EF1EFFC5668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DF8869D-B9C3-4227-BDF6-D52A51A11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3F2C1-EA1F-4A7B-B9A0-52DFE4C96529}" type="datetime1">
              <a:rPr lang="fr-FR"/>
              <a:pPr>
                <a:defRPr/>
              </a:pPr>
              <a:t>27/09/2022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54032F05-AF67-40B5-AFF3-10C702612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7419E682-4277-4CDC-93D5-AEBD92C37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CFFDFCD-593F-43E2-B552-625F92DE305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0085897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0FB42B-E38A-4DC2-ABDE-E2851BD08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6D4B2-6F54-47DA-88F0-15B29E25E983}" type="datetime1">
              <a:rPr lang="fr-FR"/>
              <a:pPr>
                <a:defRPr/>
              </a:pPr>
              <a:t>27/09/2022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36BC07-5AB9-4291-BBA0-96AF0E28F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DF2587-1D30-4EA8-9241-58C89BD57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3A67E-04B3-433A-8503-EA0B0783640E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8365010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0C1F7E-94D6-A306-B25A-E9F2A14A6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E0A7C-F559-41CE-A4DC-E7CDB756661B}" type="datetime1">
              <a:rPr lang="fr-FR"/>
              <a:pPr>
                <a:defRPr/>
              </a:pPr>
              <a:t>27/09/2022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F92E3D-6F87-6397-8D6F-C0628869C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C87628-D8F4-63E4-B354-1E2E45C42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10F503EA-8806-440D-BE9F-42FFEE098D5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138537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CCB1098-9959-F880-0FA2-79C2846D96B0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1EBAE49D-E803-FA83-2692-3629246A2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25EBE-CB2F-4959-8005-ADEB671D2E15}" type="datetime1">
              <a:rPr lang="fr-FR"/>
              <a:pPr>
                <a:defRPr/>
              </a:pPr>
              <a:t>27/09/2022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ED0C789A-AC62-D0BA-25AF-3D4E270ED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224F9C66-FCF7-6B8B-80A3-41ABD59CC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DF0DB80D-0ACB-42F2-8D96-9B07103FA388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8354069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51E68B-9563-BB91-6D87-F51F25597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ED7EF-AAF4-4619-AC47-41EFBB1EC8D6}" type="datetime1">
              <a:rPr lang="fr-FR"/>
              <a:pPr>
                <a:defRPr/>
              </a:pPr>
              <a:t>27/09/2022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C502D9-D5AA-74F2-7C55-A9235B037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405996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62AFD33-82F3-1167-C10D-F2F236E8C96E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F0C80A24-8811-7E29-D201-A7CDA0E01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772BD-C8C0-4F73-A6C1-9F8DE7EE1488}" type="datetime1">
              <a:rPr lang="fr-FR"/>
              <a:pPr>
                <a:defRPr/>
              </a:pPr>
              <a:t>27/09/2022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C790193A-BF0D-3B09-B1BF-5B5B29B2D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78C58E3B-7C93-08AE-BCC5-2406729AB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854FDA7-D5CC-4C3E-A3B2-2C409A0BE92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7823729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D253020-55E6-FC77-487C-ABC36E52EEF8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B3A5F764-E1C6-F59B-A5B2-4ACABD5BB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11C80-C39C-4BC4-86D7-7AD4CA7E6A2D}" type="datetime1">
              <a:rPr lang="fr-FR"/>
              <a:pPr>
                <a:defRPr/>
              </a:pPr>
              <a:t>27/09/2022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34D64DDA-BDA0-9D19-47D2-4D40D079E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A3FD8D-96FC-173B-7F51-27449BFCF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7697E3A-1562-4B4D-B65F-BD3C9C12074F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74883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615EC242-EE05-147E-9A72-E7D457D63BEE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0C4C4E05-AFD9-E8FF-8BE8-01B0947B4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93178-1751-4D6F-AF6F-D6D9F944069E}" type="datetime1">
              <a:rPr lang="fr-FR"/>
              <a:pPr>
                <a:defRPr/>
              </a:pPr>
              <a:t>27/09/2022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A912913B-E880-DB2A-221B-7D352AA46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A8A8FF-EB90-FF41-367D-1CF5E4AA6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38531BF-45D0-4132-A8BD-6A26F3499BA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162341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9D05E1FD-4B52-3525-5EF7-590DBF512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CF067-A860-4F52-AD63-4F7619CBF0AD}" type="datetime1">
              <a:rPr lang="fr-FR"/>
              <a:pPr>
                <a:defRPr/>
              </a:pPr>
              <a:t>27/09/2022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F4ABBEC6-F542-D32C-64E1-0973D4D0A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0C0B776E-4538-3E33-D5CD-DE97B82D7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F0DF0-807D-446D-A15B-92A94F9A8A6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202043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B0F19998-74C4-BF29-96D5-E9859F94AD2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C1F098F4-AD0D-45A2-832A-5B86A7DFBE73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EA1A4E55-5EBA-A0F4-9047-443EFFECA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9F0D1-722E-40B0-8F1B-E7F3A7638EF3}" type="datetime1">
              <a:rPr lang="fr-FR"/>
              <a:pPr>
                <a:defRPr/>
              </a:pPr>
              <a:t>27/09/2022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8F3F52AC-92CE-591E-27D2-1B6D2B1AB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703189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40B0AA7E-03C6-C924-EEA9-BD8011468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16327-85F5-4506-BEF7-181DE972569B}" type="datetime1">
              <a:rPr lang="fr-FR"/>
              <a:pPr>
                <a:defRPr/>
              </a:pPr>
              <a:t>27/09/2022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6065A699-E3CD-9DA5-2BC3-0388D0A0A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D48F9EE4-7BF3-3FCC-FFFF-CEC95D5B3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82E32-BC1B-4E73-989B-A9243CFFF203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0169997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0E80C21-F50A-F219-C65A-FECD1A39BE5D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489D7AE1-6E67-2359-28EE-145056867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E6499-7137-47D3-B854-539BCFA275C4}" type="datetime1">
              <a:rPr lang="fr-FR"/>
              <a:pPr>
                <a:defRPr/>
              </a:pPr>
              <a:t>27/09/2022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837C41B4-13DC-5427-6DC5-C1E0C079B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CDDB4113-CC39-25FB-FB91-BA0899F6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30CF169-7AEB-49A4-AB2E-8A832F79D8EE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2010816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98FEC8-8A8D-5B42-35B5-08D253E20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C50AC-EB20-441E-91A3-1C9388EA1AF4}" type="datetime1">
              <a:rPr lang="fr-FR"/>
              <a:pPr>
                <a:defRPr/>
              </a:pPr>
              <a:t>27/09/2022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00C0EE-4E85-668C-A5D3-2AA6D81C0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158412-802D-3EAF-5CB1-7EB8B5CC4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BB005-A6D0-48F9-9A63-9672C02248E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614030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5E7BF4-B3AA-4D8D-A4AC-FA0776FE24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33BC9BA-27A3-4615-82B4-16F401DBED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6D6BC8-D209-40A0-838C-118EA0C30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C8BA90-4F5A-450A-93A4-66E1EDB08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848635-166F-4800-98F0-DB3E5D975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744567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415475-DC20-4CF2-A90F-6F80C1C36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35FD36-9FC6-423A-A1DC-D0B24B0DB3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6452E5-B3D9-4E57-BBEA-95EC019E9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D4EA1B-216D-44EE-9459-B342802CA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509A6B-9C6C-4C3C-B57B-67A2BF35A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55944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E4FA8B-A012-46FF-BEC2-226857A87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C8B6F6-9D43-4B37-B3FD-A99877ABA5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74FA89-59A7-4E98-A435-7975DA298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2E629E-C428-4C97-BE75-594A581C0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9F0D69-DA04-4957-9442-E7B4A13D4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37810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ED3AAC-1611-4FED-86B0-7131BA3A3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D4A00B3-3214-402A-9997-D48F781DD3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3C7DE3B-04A4-425B-9529-B9F66AA116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F943A2B-AE97-44BB-A07C-675C4FE72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7395045-C687-43E3-B8F3-77F85C717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BF8C441-B1EF-4234-B162-CD39B6C9B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12695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9F5CAB-1D3D-43FE-97EA-412770FCC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D1C8BB-D808-48BE-B5B8-90278649C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6AF5763-F0D6-49FE-96B2-3132076AC6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55872D-30E6-4FEF-86D3-BA0890A139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2F04CAB-60E9-412F-8628-8512AC3D53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7D056A-24E3-4B8B-99C0-53074FE44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92D55B8-92F3-43C0-9606-C6B1F635A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45B189B-A626-45AE-8BCA-09B3922BC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509920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6A5EEE-EB3C-4782-85D9-E53F74394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6277417-7DC8-4680-BB35-178CF7743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A89435B-7693-479C-A409-8BA519CBA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544B434-FB71-424D-B76D-0790E7AB1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225390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9343AC1-048F-492A-8FEC-B3A317DCB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72194AD-F0F5-4FE5-AF4E-1770D2508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FD6946-A2F9-4F54-8C0C-C21EEB173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616082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9AB07A-A5AA-46C3-996C-2CA6D17D4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B69D44-B25D-4F82-BE47-402DF53B3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D5693C0-04CB-4691-AF34-386147FDB3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A8F09C6-A50B-42A1-99C3-60DB0F7C4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5E089D5-C17E-4746-BEA6-B301922AF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5743AD4-5786-4643-A680-F1A514B17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7582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C7EE6-0FA3-4667-8BC4-54D0867A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24A56B1-8D4C-4AB6-925E-926C9302E6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6E885A0-161F-4603-B892-484F80209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187B7D-CB6F-4970-81A7-62384A5E2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8DFF18-BEC2-4DAD-B9BF-A477475C3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D60518B-246B-4426-965F-A7A296333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75177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2DA78D-0658-4B6A-92D9-2191C412A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A0DEBDC-B83C-43F3-9E4D-8E096491FC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1F673F-52D2-4B7B-9D7C-EFC971467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1575C1-02C1-49FA-8294-FF7C92292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7D035E-E61B-4FF5-B2CC-70F0752F8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7708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F6F517A-1523-4504-869F-E76E7A68F3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EC168B9-D6DB-4E49-A071-443F72E832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CF0936-3C07-4979-A09A-2E4D148A5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9E0EEB-71A6-4950-AE52-97EC60489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728D64-D6C5-46BE-84B9-CE4073BFC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75237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99A693-7F8D-429C-87E5-9E00254E1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5BA18-E50A-4087-A72B-0C1A09F17777}" type="datetime1">
              <a:rPr lang="fr-FR"/>
              <a:pPr>
                <a:defRPr/>
              </a:pPr>
              <a:t>28/09/2022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EB14A3-44A1-494D-9FA8-581F662DB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862311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9E1EF10-D212-42A4-A1E5-0B74E0E41797}"/>
              </a:ext>
            </a:extLst>
          </p:cNvPr>
          <p:cNvCxnSpPr/>
          <p:nvPr userDrawn="1"/>
        </p:nvCxnSpPr>
        <p:spPr>
          <a:xfrm>
            <a:off x="0" y="765175"/>
            <a:ext cx="9144000" cy="0"/>
          </a:xfrm>
          <a:prstGeom prst="line">
            <a:avLst/>
          </a:prstGeom>
          <a:ln w="15875" cap="flat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5">
            <a:extLst>
              <a:ext uri="{FF2B5EF4-FFF2-40B4-BE49-F238E27FC236}">
                <a16:creationId xmlns:a16="http://schemas.microsoft.com/office/drawing/2014/main" id="{12A1D708-5A1F-4B5A-B0CB-63761781332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54E76940-3D95-4625-B3D0-BD67869BC755}" type="slidenum">
              <a:rPr lang="fr-FR" altLang="en-US" sz="12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txBody>
          <a:bodyPr>
            <a:noAutofit/>
          </a:bodyPr>
          <a:lstStyle>
            <a:lvl1pPr algn="ctr">
              <a:defRPr sz="2400" b="1" baseline="0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§"/>
              <a:defRPr/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0A6B56FA-9DB3-4441-A7C4-B9D8D4C3B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529C8-79AB-445A-BB52-A44D076031F4}" type="datetime1">
              <a:rPr lang="fr-FR"/>
              <a:pPr>
                <a:defRPr/>
              </a:pPr>
              <a:t>28/09/2022</a:t>
            </a:fld>
            <a:endParaRPr lang="fr-FR" dirty="0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F9718DC8-53F8-45D7-AA77-4BCC3C075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967682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82EA161A-F5C0-4C87-AF45-39D97C6D1C2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418263"/>
            <a:ext cx="295275" cy="32385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B28248B6-E65F-41C6-AF3A-C8C4F491D1CC}" type="slidenum">
              <a:rPr lang="fr-FR" altLang="en-US" sz="12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5DA21FED-C858-4519-9C72-C6F2D1C81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2AA83-87C0-4409-A983-F5AC0E865D0E}" type="datetime1">
              <a:rPr lang="fr-FR"/>
              <a:pPr>
                <a:defRPr/>
              </a:pPr>
              <a:t>28/09/2022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0CE0D826-0708-464F-BB6F-021A8AD7A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317217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361DBAA6-BDC2-4002-85BD-2CA0AEB5D02C}"/>
              </a:ext>
            </a:extLst>
          </p:cNvPr>
          <p:cNvCxnSpPr/>
          <p:nvPr userDrawn="1"/>
        </p:nvCxnSpPr>
        <p:spPr>
          <a:xfrm>
            <a:off x="0" y="836613"/>
            <a:ext cx="914400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5">
            <a:extLst>
              <a:ext uri="{FF2B5EF4-FFF2-40B4-BE49-F238E27FC236}">
                <a16:creationId xmlns:a16="http://schemas.microsoft.com/office/drawing/2014/main" id="{88A9B8D8-68DD-4A8A-8024-C0A4CD55DB0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D3AE8C70-C366-405C-B006-6B6ADBE6DB35}" type="slidenum">
              <a:rPr lang="fr-FR" altLang="en-US" sz="12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>
              <a:buClr>
                <a:schemeClr val="accent1"/>
              </a:buClr>
              <a:buFont typeface="Wingdings" pitchFamily="2" charset="2"/>
              <a:buChar char="ü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>
              <a:buClr>
                <a:schemeClr val="accent1"/>
              </a:buClr>
              <a:buFont typeface="Wingdings" pitchFamily="2" charset="2"/>
              <a:buChar char="ü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>
            <a:extLst>
              <a:ext uri="{FF2B5EF4-FFF2-40B4-BE49-F238E27FC236}">
                <a16:creationId xmlns:a16="http://schemas.microsoft.com/office/drawing/2014/main" id="{3252E330-B619-4952-BBC1-E817D4E07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B10C8-CE6A-4CE1-BCCA-16FBC1FB32C2}" type="datetime1">
              <a:rPr lang="fr-FR"/>
              <a:pPr>
                <a:defRPr/>
              </a:pPr>
              <a:t>28/09/2022</a:t>
            </a:fld>
            <a:endParaRPr lang="fr-FR"/>
          </a:p>
        </p:txBody>
      </p:sp>
      <p:sp>
        <p:nvSpPr>
          <p:cNvPr id="8" name="Espace réservé du pied de page 5">
            <a:extLst>
              <a:ext uri="{FF2B5EF4-FFF2-40B4-BE49-F238E27FC236}">
                <a16:creationId xmlns:a16="http://schemas.microsoft.com/office/drawing/2014/main" id="{BA895AC2-5EDA-4393-A461-4CC60A126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400982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5">
            <a:extLst>
              <a:ext uri="{FF2B5EF4-FFF2-40B4-BE49-F238E27FC236}">
                <a16:creationId xmlns:a16="http://schemas.microsoft.com/office/drawing/2014/main" id="{4E5D087F-0567-40A6-A935-39B433EFF62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29A5182E-7129-4294-8322-EE172DA83728}" type="slidenum">
              <a:rPr lang="fr-FR" altLang="en-US" sz="12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cxnSp>
        <p:nvCxnSpPr>
          <p:cNvPr id="8" name="Connecteur droit 12">
            <a:extLst>
              <a:ext uri="{FF2B5EF4-FFF2-40B4-BE49-F238E27FC236}">
                <a16:creationId xmlns:a16="http://schemas.microsoft.com/office/drawing/2014/main" id="{25286A6C-9CE4-485F-9215-D61523024B08}"/>
              </a:ext>
            </a:extLst>
          </p:cNvPr>
          <p:cNvCxnSpPr/>
          <p:nvPr userDrawn="1"/>
        </p:nvCxnSpPr>
        <p:spPr>
          <a:xfrm>
            <a:off x="1979613" y="1150938"/>
            <a:ext cx="5472112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>
            <a:extLst>
              <a:ext uri="{FF2B5EF4-FFF2-40B4-BE49-F238E27FC236}">
                <a16:creationId xmlns:a16="http://schemas.microsoft.com/office/drawing/2014/main" id="{34842318-1B77-4380-A288-D4C96AEB1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91435-1930-404D-9C90-5EA6516C9624}" type="datetime1">
              <a:rPr lang="fr-FR"/>
              <a:pPr>
                <a:defRPr/>
              </a:pPr>
              <a:t>28/09/2022</a:t>
            </a:fld>
            <a:endParaRPr lang="fr-FR"/>
          </a:p>
        </p:txBody>
      </p:sp>
      <p:sp>
        <p:nvSpPr>
          <p:cNvPr id="10" name="Espace réservé du pied de page 7">
            <a:extLst>
              <a:ext uri="{FF2B5EF4-FFF2-40B4-BE49-F238E27FC236}">
                <a16:creationId xmlns:a16="http://schemas.microsoft.com/office/drawing/2014/main" id="{FEC11F5A-D32F-4B42-85B8-2B42432B6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625028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>
            <a:extLst>
              <a:ext uri="{FF2B5EF4-FFF2-40B4-BE49-F238E27FC236}">
                <a16:creationId xmlns:a16="http://schemas.microsoft.com/office/drawing/2014/main" id="{E2CF3022-22C1-4B4E-AC5A-31DD980D0ED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040D2EAD-6EB1-449E-AF54-D08241E74351}" type="slidenum">
              <a:rPr lang="fr-FR" altLang="en-US" sz="12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765D80CE-0C2B-4931-B63C-62D55BA8A4F1}"/>
              </a:ext>
            </a:extLst>
          </p:cNvPr>
          <p:cNvCxnSpPr/>
          <p:nvPr userDrawn="1"/>
        </p:nvCxnSpPr>
        <p:spPr>
          <a:xfrm>
            <a:off x="1979613" y="1150938"/>
            <a:ext cx="5472112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91EDC385-4813-4916-B0B0-C9B557780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07C2B-13A2-4408-BBF9-CEB5D766E9F5}" type="datetime1">
              <a:rPr lang="fr-FR"/>
              <a:pPr>
                <a:defRPr/>
              </a:pPr>
              <a:t>28/09/2022</a:t>
            </a:fld>
            <a:endParaRPr lang="fr-FR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AE419E3B-C59C-49AB-8971-0ECD9C593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787733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F27C77A2-281F-42C7-928E-B3CF684B150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A999AD9E-AB8C-4B97-BF0D-DDC207DBE795}" type="slidenum">
              <a:rPr lang="fr-FR" altLang="en-US" sz="12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sp>
        <p:nvSpPr>
          <p:cNvPr id="3" name="Espace réservé de la date 1">
            <a:extLst>
              <a:ext uri="{FF2B5EF4-FFF2-40B4-BE49-F238E27FC236}">
                <a16:creationId xmlns:a16="http://schemas.microsoft.com/office/drawing/2014/main" id="{AC6E44D0-4B26-467F-A744-8B2A94D01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EEF70-805C-4C82-806A-35B94EBF1219}" type="datetime1">
              <a:rPr lang="fr-FR"/>
              <a:pPr>
                <a:defRPr/>
              </a:pPr>
              <a:t>28/09/2022</a:t>
            </a:fld>
            <a:endParaRPr lang="fr-FR"/>
          </a:p>
        </p:txBody>
      </p:sp>
      <p:sp>
        <p:nvSpPr>
          <p:cNvPr id="4" name="Espace réservé du pied de page 2">
            <a:extLst>
              <a:ext uri="{FF2B5EF4-FFF2-40B4-BE49-F238E27FC236}">
                <a16:creationId xmlns:a16="http://schemas.microsoft.com/office/drawing/2014/main" id="{58741A1C-9157-47D5-B68D-586DC54D4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237987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09BACBA5-A1D2-4B7E-9B9C-AF92703A64B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7E44FA1F-F888-44F9-8591-F25B72FF697A}" type="slidenum">
              <a:rPr lang="fr-FR" altLang="en-US" sz="12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360FC358-9645-4752-8B80-77F1DD0AB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A18C2-1745-4E8E-9B04-ADE48CE0829A}" type="datetime1">
              <a:rPr lang="fr-FR"/>
              <a:pPr>
                <a:defRPr/>
              </a:pPr>
              <a:t>28/09/2022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180B3DDF-7B96-4A58-8297-D4693D5A4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455639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43177C23-4EF3-4681-B16C-438C9CC35EE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10671190-4C07-476F-9667-BBD99C16A906}" type="slidenum">
              <a:rPr lang="fr-FR" altLang="en-US" sz="12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E530B9AB-C970-4208-AAE7-ADC71808A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D0DEA-5E30-47C6-8D43-273632BD4087}" type="datetime1">
              <a:rPr lang="fr-FR"/>
              <a:pPr>
                <a:defRPr/>
              </a:pPr>
              <a:t>28/09/2022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FBD3820D-6B27-450A-9C63-580F57100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307967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28DB3DFC-3D26-424B-B613-4F5531570F8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8F71203D-232F-461D-9C22-E586B49E628F}" type="slidenum">
              <a:rPr lang="fr-FR" altLang="en-US" sz="12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D32E1F34-3809-470E-B2BC-666700F40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155A2-7B71-4898-8699-E4B261BB36DA}" type="datetime1">
              <a:rPr lang="fr-FR"/>
              <a:pPr>
                <a:defRPr/>
              </a:pPr>
              <a:t>28/09/2022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3CDAC47A-D19C-4183-9717-DFEDBDE66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941763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527962CF-33B2-4022-A209-AE24417D74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F2AFCA53-1AB2-4727-B31D-EF045380F76F}" type="slidenum">
              <a:rPr lang="fr-FR" altLang="en-US" sz="12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‹N°›</a:t>
            </a:fld>
            <a:endParaRPr lang="fr-FR" altLang="en-US" sz="1200" b="1">
              <a:solidFill>
                <a:schemeClr val="bg1"/>
              </a:solidFill>
            </a:endParaRPr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9310B456-4915-47C9-B50D-0EAAD7A6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46EA9-1B72-4944-8B7F-011E27B7C5E5}" type="datetime1">
              <a:rPr lang="fr-FR"/>
              <a:pPr>
                <a:defRPr/>
              </a:pPr>
              <a:t>28/09/2022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0825E1A-DB62-447D-B40C-71EA1FABC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902656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GCProject-white-CMJN.jpg">
            <a:extLst>
              <a:ext uri="{FF2B5EF4-FFF2-40B4-BE49-F238E27FC236}">
                <a16:creationId xmlns:a16="http://schemas.microsoft.com/office/drawing/2014/main" id="{60E8482D-09B6-4372-BA82-8DD6BAFB0A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41488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5">
            <a:extLst>
              <a:ext uri="{FF2B5EF4-FFF2-40B4-BE49-F238E27FC236}">
                <a16:creationId xmlns:a16="http://schemas.microsoft.com/office/drawing/2014/main" id="{005E3A51-EAC8-4740-A890-885DCDAF2BC9}"/>
              </a:ext>
            </a:extLst>
          </p:cNvPr>
          <p:cNvCxnSpPr/>
          <p:nvPr userDrawn="1"/>
        </p:nvCxnSpPr>
        <p:spPr>
          <a:xfrm>
            <a:off x="0" y="746125"/>
            <a:ext cx="914400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540000" y="1440000"/>
            <a:ext cx="8080375" cy="4680000"/>
          </a:xfrm>
        </p:spPr>
        <p:txBody>
          <a:bodyPr anchor="ctr"/>
          <a:lstStyle>
            <a:lvl1pPr>
              <a:defRPr>
                <a:solidFill>
                  <a:srgbClr val="4C9BDB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856108" y="119638"/>
            <a:ext cx="7287891" cy="506849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rgbClr val="4C9BDB"/>
                </a:solidFill>
                <a:latin typeface="Calibri"/>
                <a:cs typeface="Calibri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97691" y="823853"/>
            <a:ext cx="8958385" cy="6842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rgbClr val="4C9BDB"/>
                </a:solidFill>
                <a:latin typeface="Calibri"/>
                <a:cs typeface="Calibri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97691" y="5692792"/>
            <a:ext cx="8958385" cy="1077321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 b="0">
                <a:solidFill>
                  <a:srgbClr val="4C9BDB"/>
                </a:solidFill>
                <a:latin typeface="Calibri"/>
                <a:cs typeface="Calibri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3594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6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27/09/2022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>
            <a:extLst>
              <a:ext uri="{FF2B5EF4-FFF2-40B4-BE49-F238E27FC236}">
                <a16:creationId xmlns:a16="http://schemas.microsoft.com/office/drawing/2014/main" id="{77980382-808C-8F81-F2E8-CC569C5712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2051" name="Espace réservé du texte 2">
            <a:extLst>
              <a:ext uri="{FF2B5EF4-FFF2-40B4-BE49-F238E27FC236}">
                <a16:creationId xmlns:a16="http://schemas.microsoft.com/office/drawing/2014/main" id="{86BB4094-845A-B4E6-2EC5-755C69A344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E7B114-12C5-DA01-AF63-6979F55994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AB9A9A-72D4-E630-BF1D-10D3827EB7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630B3BF5-57BD-F730-9D7F-2C63FDDEAE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DC53AB27-268E-4C32-A848-30F0339651D6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34326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33940D0-6CC5-FAC7-AAD3-25543F318E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116138" y="141288"/>
            <a:ext cx="608012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fr-FR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83A1492-EFE2-5AEB-E76A-B19F8D8A07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92100" y="1211263"/>
            <a:ext cx="8653463" cy="506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F32E8B6-D87A-45F9-0697-312D4215037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52413" y="6396038"/>
            <a:ext cx="269875" cy="269875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54000" tIns="10800" rIns="54000" bIns="10800" numCol="1" anchor="ctr" anchorCtr="1" compatLnSpc="1">
            <a:prstTxWarp prst="textNoShape">
              <a:avLst/>
            </a:prstTxWarp>
          </a:bodyPr>
          <a:lstStyle>
            <a:lvl1pPr algn="r" eaLnBrk="1" hangingPunct="1">
              <a:defRPr sz="10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D581D5B-5644-4D15-A92F-276F9290511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029" name="Rectangle 25">
            <a:extLst>
              <a:ext uri="{FF2B5EF4-FFF2-40B4-BE49-F238E27FC236}">
                <a16:creationId xmlns:a16="http://schemas.microsoft.com/office/drawing/2014/main" id="{B38D1C27-6015-993D-1B65-40C456191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8500" y="6381750"/>
            <a:ext cx="6426200" cy="47625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z="1400" i="1">
              <a:solidFill>
                <a:srgbClr val="000000"/>
              </a:solidFill>
            </a:endParaRPr>
          </a:p>
        </p:txBody>
      </p:sp>
      <p:sp>
        <p:nvSpPr>
          <p:cNvPr id="2" name="Line 41">
            <a:extLst>
              <a:ext uri="{FF2B5EF4-FFF2-40B4-BE49-F238E27FC236}">
                <a16:creationId xmlns:a16="http://schemas.microsoft.com/office/drawing/2014/main" id="{4C3D59D5-7F2D-1B5D-83AA-68CFB4E2DA6B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0" y="808038"/>
            <a:ext cx="9144000" cy="0"/>
          </a:xfrm>
          <a:prstGeom prst="line">
            <a:avLst/>
          </a:prstGeom>
          <a:noFill/>
          <a:ln w="2540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0052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</a:defRPr>
      </a:lvl9pPr>
    </p:titleStyle>
    <p:bodyStyle>
      <a:lvl1pPr marL="263525" indent="-26352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Century Gothic" panose="020B0502020202020204" pitchFamily="34" charset="0"/>
        <a:buChar char="■"/>
        <a:tabLst>
          <a:tab pos="263525" algn="l"/>
          <a:tab pos="627063" algn="l"/>
        </a:tabLst>
        <a:defRPr sz="2400" b="1">
          <a:solidFill>
            <a:srgbClr val="000000"/>
          </a:solidFill>
          <a:latin typeface="+mn-lt"/>
          <a:ea typeface="+mn-ea"/>
          <a:cs typeface="+mn-cs"/>
        </a:defRPr>
      </a:lvl1pPr>
      <a:lvl2pPr marL="715963" indent="-27305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ü"/>
        <a:tabLst>
          <a:tab pos="263525" algn="l"/>
          <a:tab pos="627063" algn="l"/>
        </a:tabLst>
        <a:defRPr sz="2200">
          <a:solidFill>
            <a:schemeClr val="tx1"/>
          </a:solidFill>
          <a:latin typeface="+mn-lt"/>
        </a:defRPr>
      </a:lvl2pPr>
      <a:lvl3pPr marL="1071563" indent="-176213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•"/>
        <a:tabLst>
          <a:tab pos="263525" algn="l"/>
          <a:tab pos="627063" algn="l"/>
        </a:tabLst>
        <a:defRPr sz="2000">
          <a:solidFill>
            <a:schemeClr val="tx1"/>
          </a:solidFill>
          <a:latin typeface="+mn-lt"/>
        </a:defRPr>
      </a:lvl3pPr>
      <a:lvl4pPr marL="1519238" indent="-201613" algn="l" rtl="0" eaLnBrk="0" fontAlgn="base" hangingPunct="0">
        <a:spcBef>
          <a:spcPct val="20000"/>
        </a:spcBef>
        <a:spcAft>
          <a:spcPct val="0"/>
        </a:spcAft>
        <a:buClr>
          <a:srgbClr val="003399"/>
        </a:buClr>
        <a:buFont typeface="Wingdings" panose="05000000000000000000" pitchFamily="2" charset="2"/>
        <a:buChar char="§"/>
        <a:tabLst>
          <a:tab pos="263525" algn="l"/>
          <a:tab pos="627063" algn="l"/>
        </a:tabLst>
        <a:defRPr sz="2000">
          <a:solidFill>
            <a:schemeClr val="tx1"/>
          </a:solidFill>
          <a:latin typeface="+mn-lt"/>
        </a:defRPr>
      </a:lvl4pPr>
      <a:lvl5pPr marL="1876425" indent="-1778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Font typeface="Wingdings" panose="05000000000000000000" pitchFamily="2" charset="2"/>
        <a:buChar char="§"/>
        <a:tabLst>
          <a:tab pos="263525" algn="l"/>
          <a:tab pos="627063" algn="l"/>
        </a:tabLst>
        <a:defRPr sz="2000">
          <a:solidFill>
            <a:schemeClr val="tx1"/>
          </a:solidFill>
          <a:latin typeface="+mn-lt"/>
        </a:defRPr>
      </a:lvl5pPr>
      <a:lvl6pPr marL="2333625" indent="-177800" algn="l" rtl="0" fontAlgn="base">
        <a:spcBef>
          <a:spcPct val="20000"/>
        </a:spcBef>
        <a:spcAft>
          <a:spcPct val="0"/>
        </a:spcAft>
        <a:buClr>
          <a:srgbClr val="CC0000"/>
        </a:buClr>
        <a:buFont typeface="Wingdings" pitchFamily="2" charset="2"/>
        <a:buChar char="§"/>
        <a:tabLst>
          <a:tab pos="263525" algn="l"/>
          <a:tab pos="627063" algn="l"/>
        </a:tabLst>
        <a:defRPr sz="2000">
          <a:solidFill>
            <a:schemeClr val="tx1"/>
          </a:solidFill>
          <a:latin typeface="+mn-lt"/>
        </a:defRPr>
      </a:lvl6pPr>
      <a:lvl7pPr marL="2790825" indent="-177800" algn="l" rtl="0" fontAlgn="base">
        <a:spcBef>
          <a:spcPct val="20000"/>
        </a:spcBef>
        <a:spcAft>
          <a:spcPct val="0"/>
        </a:spcAft>
        <a:buClr>
          <a:srgbClr val="CC0000"/>
        </a:buClr>
        <a:buFont typeface="Wingdings" pitchFamily="2" charset="2"/>
        <a:buChar char="§"/>
        <a:tabLst>
          <a:tab pos="263525" algn="l"/>
          <a:tab pos="627063" algn="l"/>
        </a:tabLst>
        <a:defRPr sz="2000">
          <a:solidFill>
            <a:schemeClr val="tx1"/>
          </a:solidFill>
          <a:latin typeface="+mn-lt"/>
        </a:defRPr>
      </a:lvl7pPr>
      <a:lvl8pPr marL="3248025" indent="-177800" algn="l" rtl="0" fontAlgn="base">
        <a:spcBef>
          <a:spcPct val="20000"/>
        </a:spcBef>
        <a:spcAft>
          <a:spcPct val="0"/>
        </a:spcAft>
        <a:buClr>
          <a:srgbClr val="CC0000"/>
        </a:buClr>
        <a:buFont typeface="Wingdings" pitchFamily="2" charset="2"/>
        <a:buChar char="§"/>
        <a:tabLst>
          <a:tab pos="263525" algn="l"/>
          <a:tab pos="627063" algn="l"/>
        </a:tabLst>
        <a:defRPr sz="2000">
          <a:solidFill>
            <a:schemeClr val="tx1"/>
          </a:solidFill>
          <a:latin typeface="+mn-lt"/>
        </a:defRPr>
      </a:lvl8pPr>
      <a:lvl9pPr marL="3705225" indent="-177800" algn="l" rtl="0" fontAlgn="base">
        <a:spcBef>
          <a:spcPct val="20000"/>
        </a:spcBef>
        <a:spcAft>
          <a:spcPct val="0"/>
        </a:spcAft>
        <a:buClr>
          <a:srgbClr val="CC0000"/>
        </a:buClr>
        <a:buFont typeface="Wingdings" pitchFamily="2" charset="2"/>
        <a:buChar char="§"/>
        <a:tabLst>
          <a:tab pos="263525" algn="l"/>
          <a:tab pos="627063" algn="l"/>
        </a:tabLst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1108611D-1084-F5F8-A552-F7DEF2A7B7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00113" y="31750"/>
            <a:ext cx="7793037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fr-FR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CFAC01DA-A09E-F64B-25A6-61EA9CCF05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92100" y="1211263"/>
            <a:ext cx="8653463" cy="506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737EDC1-0B72-A6B4-39DA-DA0FAEBA36B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52413" y="6396038"/>
            <a:ext cx="269875" cy="269875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54000" tIns="10800" rIns="54000" bIns="10800" numCol="1" anchor="ctr" anchorCtr="1" compatLnSpc="1">
            <a:prstTxWarp prst="textNoShape">
              <a:avLst/>
            </a:prstTxWarp>
          </a:bodyPr>
          <a:lstStyle>
            <a:lvl1pPr algn="r" eaLnBrk="1" hangingPunct="1">
              <a:defRPr sz="10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66CB2EA-D4AA-4314-855F-02DA7CD6BAD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029" name="Rectangle 25">
            <a:extLst>
              <a:ext uri="{FF2B5EF4-FFF2-40B4-BE49-F238E27FC236}">
                <a16:creationId xmlns:a16="http://schemas.microsoft.com/office/drawing/2014/main" id="{D443237E-3814-56E3-7D2C-E1D8EC01C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8500" y="6381750"/>
            <a:ext cx="6426200" cy="47625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z="1400" i="1"/>
          </a:p>
        </p:txBody>
      </p:sp>
      <p:sp>
        <p:nvSpPr>
          <p:cNvPr id="3078" name="Line 41">
            <a:extLst>
              <a:ext uri="{FF2B5EF4-FFF2-40B4-BE49-F238E27FC236}">
                <a16:creationId xmlns:a16="http://schemas.microsoft.com/office/drawing/2014/main" id="{039B8245-8349-F574-61BF-5F0BE9607898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0" y="627063"/>
            <a:ext cx="9185275" cy="71437"/>
          </a:xfrm>
          <a:prstGeom prst="line">
            <a:avLst/>
          </a:prstGeom>
          <a:noFill/>
          <a:ln w="1270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2739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</a:defRPr>
      </a:lvl9pPr>
    </p:titleStyle>
    <p:bodyStyle>
      <a:lvl1pPr marL="263525" indent="-26352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Century Gothic" panose="020B0502020202020204" pitchFamily="34" charset="0"/>
        <a:buChar char="■"/>
        <a:tabLst>
          <a:tab pos="263525" algn="l"/>
          <a:tab pos="627063" algn="l"/>
        </a:tabLst>
        <a:defRPr sz="2400" b="1">
          <a:solidFill>
            <a:srgbClr val="000000"/>
          </a:solidFill>
          <a:latin typeface="+mn-lt"/>
          <a:ea typeface="+mn-ea"/>
          <a:cs typeface="+mn-cs"/>
        </a:defRPr>
      </a:lvl1pPr>
      <a:lvl2pPr marL="715963" indent="-27305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ü"/>
        <a:tabLst>
          <a:tab pos="263525" algn="l"/>
          <a:tab pos="627063" algn="l"/>
        </a:tabLst>
        <a:defRPr sz="2200">
          <a:solidFill>
            <a:schemeClr val="tx1"/>
          </a:solidFill>
          <a:latin typeface="+mn-lt"/>
        </a:defRPr>
      </a:lvl2pPr>
      <a:lvl3pPr marL="1071563" indent="-176213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•"/>
        <a:tabLst>
          <a:tab pos="263525" algn="l"/>
          <a:tab pos="627063" algn="l"/>
        </a:tabLst>
        <a:defRPr sz="2000">
          <a:solidFill>
            <a:schemeClr val="tx1"/>
          </a:solidFill>
          <a:latin typeface="+mn-lt"/>
        </a:defRPr>
      </a:lvl3pPr>
      <a:lvl4pPr marL="1519238" indent="-201613" algn="l" rtl="0" eaLnBrk="0" fontAlgn="base" hangingPunct="0">
        <a:spcBef>
          <a:spcPct val="20000"/>
        </a:spcBef>
        <a:spcAft>
          <a:spcPct val="0"/>
        </a:spcAft>
        <a:buClr>
          <a:srgbClr val="003399"/>
        </a:buClr>
        <a:buFont typeface="Wingdings" panose="05000000000000000000" pitchFamily="2" charset="2"/>
        <a:buChar char="§"/>
        <a:tabLst>
          <a:tab pos="263525" algn="l"/>
          <a:tab pos="627063" algn="l"/>
        </a:tabLst>
        <a:defRPr sz="2000">
          <a:solidFill>
            <a:schemeClr val="tx1"/>
          </a:solidFill>
          <a:latin typeface="+mn-lt"/>
        </a:defRPr>
      </a:lvl4pPr>
      <a:lvl5pPr marL="1876425" indent="-1778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Font typeface="Wingdings" panose="05000000000000000000" pitchFamily="2" charset="2"/>
        <a:buChar char="§"/>
        <a:tabLst>
          <a:tab pos="263525" algn="l"/>
          <a:tab pos="627063" algn="l"/>
        </a:tabLst>
        <a:defRPr sz="2000">
          <a:solidFill>
            <a:schemeClr val="tx1"/>
          </a:solidFill>
          <a:latin typeface="+mn-lt"/>
        </a:defRPr>
      </a:lvl5pPr>
      <a:lvl6pPr marL="2333625" indent="-177800" algn="l" rtl="0" fontAlgn="base">
        <a:spcBef>
          <a:spcPct val="20000"/>
        </a:spcBef>
        <a:spcAft>
          <a:spcPct val="0"/>
        </a:spcAft>
        <a:buClr>
          <a:srgbClr val="CC0000"/>
        </a:buClr>
        <a:buFont typeface="Wingdings" pitchFamily="2" charset="2"/>
        <a:buChar char="§"/>
        <a:tabLst>
          <a:tab pos="263525" algn="l"/>
          <a:tab pos="627063" algn="l"/>
        </a:tabLst>
        <a:defRPr sz="2000">
          <a:solidFill>
            <a:schemeClr val="tx1"/>
          </a:solidFill>
          <a:latin typeface="+mn-lt"/>
        </a:defRPr>
      </a:lvl6pPr>
      <a:lvl7pPr marL="2790825" indent="-177800" algn="l" rtl="0" fontAlgn="base">
        <a:spcBef>
          <a:spcPct val="20000"/>
        </a:spcBef>
        <a:spcAft>
          <a:spcPct val="0"/>
        </a:spcAft>
        <a:buClr>
          <a:srgbClr val="CC0000"/>
        </a:buClr>
        <a:buFont typeface="Wingdings" pitchFamily="2" charset="2"/>
        <a:buChar char="§"/>
        <a:tabLst>
          <a:tab pos="263525" algn="l"/>
          <a:tab pos="627063" algn="l"/>
        </a:tabLst>
        <a:defRPr sz="2000">
          <a:solidFill>
            <a:schemeClr val="tx1"/>
          </a:solidFill>
          <a:latin typeface="+mn-lt"/>
        </a:defRPr>
      </a:lvl7pPr>
      <a:lvl8pPr marL="3248025" indent="-177800" algn="l" rtl="0" fontAlgn="base">
        <a:spcBef>
          <a:spcPct val="20000"/>
        </a:spcBef>
        <a:spcAft>
          <a:spcPct val="0"/>
        </a:spcAft>
        <a:buClr>
          <a:srgbClr val="CC0000"/>
        </a:buClr>
        <a:buFont typeface="Wingdings" pitchFamily="2" charset="2"/>
        <a:buChar char="§"/>
        <a:tabLst>
          <a:tab pos="263525" algn="l"/>
          <a:tab pos="627063" algn="l"/>
        </a:tabLst>
        <a:defRPr sz="2000">
          <a:solidFill>
            <a:schemeClr val="tx1"/>
          </a:solidFill>
          <a:latin typeface="+mn-lt"/>
        </a:defRPr>
      </a:lvl8pPr>
      <a:lvl9pPr marL="3705225" indent="-177800" algn="l" rtl="0" fontAlgn="base">
        <a:spcBef>
          <a:spcPct val="20000"/>
        </a:spcBef>
        <a:spcAft>
          <a:spcPct val="0"/>
        </a:spcAft>
        <a:buClr>
          <a:srgbClr val="CC0000"/>
        </a:buClr>
        <a:buFont typeface="Wingdings" pitchFamily="2" charset="2"/>
        <a:buChar char="§"/>
        <a:tabLst>
          <a:tab pos="263525" algn="l"/>
          <a:tab pos="627063" algn="l"/>
        </a:tabLst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u titre 1">
            <a:extLst>
              <a:ext uri="{FF2B5EF4-FFF2-40B4-BE49-F238E27FC236}">
                <a16:creationId xmlns:a16="http://schemas.microsoft.com/office/drawing/2014/main" id="{078C86EC-E8EF-427F-A4C6-4FEBE0D553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4099" name="Espace réservé du texte 2">
            <a:extLst>
              <a:ext uri="{FF2B5EF4-FFF2-40B4-BE49-F238E27FC236}">
                <a16:creationId xmlns:a16="http://schemas.microsoft.com/office/drawing/2014/main" id="{183D0D08-D1DC-47DD-99A9-608974B450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C42AFF-BFFA-4DBB-B1E7-449C405367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C30CC4-81A6-478F-B937-06ED4F8F6979}" type="datetime1">
              <a:rPr lang="fr-FR"/>
              <a:pPr>
                <a:defRPr/>
              </a:pPr>
              <a:t>27/09/2022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40DDC0-6BE0-449E-A3A8-6E53CF6CFB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F4B6D0E-6079-44C7-B4BE-6C247E3D1D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4870BC2-B40B-48AE-9895-665E61B9693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152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4A1B0C37-014E-A567-D1DE-0E3DF10573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A887FE3C-FE9F-5B20-5712-08E37165F8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BD63CD-6C2C-6D5E-AB3C-BDD42379F9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52D3E77-54FD-4DC8-9A38-F9615A026CF2}" type="datetime1">
              <a:rPr lang="fr-FR"/>
              <a:pPr>
                <a:defRPr/>
              </a:pPr>
              <a:t>27/09/2022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22FE98-5CB4-9FB8-BFC0-1A36B38426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B4FF260C-3F03-8632-F7B0-C7AAE94E68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41E6AF6-7452-460E-9913-5D3028E565E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91170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1378202-C20F-498C-BD01-75DC3BDC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B81923-F319-47D9-B077-B74D6A27A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8FA032-93B1-48F3-8118-9853C14D12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A3609-02BA-4F52-9B7E-6A1CE0517BAC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A5EA6E-F00E-4752-B5A9-62CDB3EA78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DA024D-A1C5-4C26-A203-BDDF17F1BC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2064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>
            <a:extLst>
              <a:ext uri="{FF2B5EF4-FFF2-40B4-BE49-F238E27FC236}">
                <a16:creationId xmlns:a16="http://schemas.microsoft.com/office/drawing/2014/main" id="{3E0FF7B6-35BA-4965-8BED-CED6ABD9683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979613" y="115888"/>
            <a:ext cx="5472112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2051" name="Espace réservé du texte 2">
            <a:extLst>
              <a:ext uri="{FF2B5EF4-FFF2-40B4-BE49-F238E27FC236}">
                <a16:creationId xmlns:a16="http://schemas.microsoft.com/office/drawing/2014/main" id="{5B22A8AD-0F09-4C49-B8AE-DF413E135F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BB3802-5CC1-46D3-ACC3-ACB4399E33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F2FF428-2BFA-4CD4-8990-9C390C2FE8C2}" type="datetime1">
              <a:rPr lang="fr-FR"/>
              <a:pPr>
                <a:defRPr/>
              </a:pPr>
              <a:t>28/09/2022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8C8011B-2F7E-429F-9B3D-3368F45FE5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8469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  <p:sldLayoutId id="2147483915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www.un.org/fr/observances/ozone-day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492BEA4-3065-4256-9701-D27D5D016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C2853199-8F82-4A6E-834D-5B180D4D0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08" y="6340134"/>
            <a:ext cx="885698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lang="fr-FR" altLang="fr-FR" sz="1600" dirty="0">
                <a:latin typeface="Arial Narrow" panose="020B0606020202030204" pitchFamily="34" charset="0"/>
                <a:cs typeface="+mn-cs"/>
              </a:rPr>
              <a:t>Dauphine – Master EFC	                        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Christian de Perthuis	</a:t>
            </a:r>
            <a:r>
              <a:rPr lang="fr-FR" altLang="fr-FR" sz="1600" dirty="0">
                <a:latin typeface="Arial Narrow" panose="020B0606020202030204" pitchFamily="34" charset="0"/>
                <a:cs typeface="+mn-cs"/>
              </a:rPr>
              <a:t>                 28 septembre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2022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0507B45-E580-405E-A795-14AC3A17B273}"/>
              </a:ext>
            </a:extLst>
          </p:cNvPr>
          <p:cNvSpPr txBox="1"/>
          <p:nvPr/>
        </p:nvSpPr>
        <p:spPr>
          <a:xfrm>
            <a:off x="1619672" y="4308168"/>
            <a:ext cx="6246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L’action climatique</a:t>
            </a:r>
          </a:p>
          <a:p>
            <a:pPr algn="ctr">
              <a:spcAft>
                <a:spcPts val="1200"/>
              </a:spcAft>
            </a:pP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</a:rPr>
              <a:t>Séance 2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699E3EC-A7A2-2A8B-DD78-E1952C64C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0114" y="1100672"/>
            <a:ext cx="4645555" cy="321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872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u numéro de diapositive 3">
            <a:extLst>
              <a:ext uri="{FF2B5EF4-FFF2-40B4-BE49-F238E27FC236}">
                <a16:creationId xmlns:a16="http://schemas.microsoft.com/office/drawing/2014/main" id="{E3CE89DB-8CF4-476F-BFD5-7478B84173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25F1B12-4FCC-4A4E-9AFE-739D71E1571E}" type="slidenum">
              <a:rPr lang="fr-FR" altLang="fr-FR" sz="10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fr-FR" altLang="fr-FR" sz="1000">
              <a:solidFill>
                <a:schemeClr val="bg1"/>
              </a:solidFill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3CBC8D19-659F-4BBE-B35A-DF8839D268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1750"/>
            <a:ext cx="9144000" cy="666750"/>
          </a:xfrm>
        </p:spPr>
        <p:txBody>
          <a:bodyPr/>
          <a:lstStyle/>
          <a:p>
            <a:pPr algn="ctr"/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Plan du cours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151A750B-7CE0-461A-8A13-C13C4C9193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7351" y="871538"/>
            <a:ext cx="8649146" cy="5062537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11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dirty="0">
              <a:solidFill>
                <a:srgbClr val="3333CC"/>
              </a:solidFill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dirty="0">
              <a:solidFill>
                <a:srgbClr val="3333CC"/>
              </a:solidFill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 : ce que l’on sait</a:t>
            </a: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L’action face au réchauffement 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Transition énergétique / transition agroécologique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implications économiques</a:t>
            </a: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tabLst/>
              <a:defRPr/>
            </a:pPr>
            <a:endParaRPr kumimoji="0" lang="fr-FR" altLang="fr-FR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2000" b="0" i="1" dirty="0">
              <a:latin typeface="Arial Narrow" panose="020B0606020202030204" pitchFamily="34" charset="0"/>
            </a:endParaRPr>
          </a:p>
          <a:p>
            <a:pPr marL="457200" indent="-457200">
              <a:buFont typeface="Century Gothic" panose="020B0502020202020204" pitchFamily="34" charset="0"/>
              <a:buNone/>
              <a:defRPr/>
            </a:pPr>
            <a:endParaRPr lang="fr-FR" altLang="fr-FR" sz="1800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u numéro de diapositive 3">
            <a:extLst>
              <a:ext uri="{FF2B5EF4-FFF2-40B4-BE49-F238E27FC236}">
                <a16:creationId xmlns:a16="http://schemas.microsoft.com/office/drawing/2014/main" id="{E3CE89DB-8CF4-476F-BFD5-7478B84173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25F1B12-4FCC-4A4E-9AFE-739D71E1571E}" type="slidenum">
              <a:rPr lang="fr-FR" altLang="fr-FR" sz="10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fr-FR" altLang="fr-FR" sz="1000">
              <a:solidFill>
                <a:schemeClr val="bg1"/>
              </a:solidFill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3CBC8D19-659F-4BBE-B35A-DF8839D268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1750"/>
            <a:ext cx="9144000" cy="666750"/>
          </a:xfrm>
        </p:spPr>
        <p:txBody>
          <a:bodyPr/>
          <a:lstStyle/>
          <a:p>
            <a:pPr algn="ctr"/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Plan de la séance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151A750B-7CE0-461A-8A13-C13C4C9193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7351" y="871538"/>
            <a:ext cx="8649146" cy="5062537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11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dirty="0">
              <a:solidFill>
                <a:srgbClr val="3333CC"/>
              </a:solidFill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deux volets de l’action : Adaptation/Atténuation</a:t>
            </a: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L’adaptation au changement climatique : construire la résilience</a:t>
            </a:r>
            <a:endParaRPr lang="fr-FR" altLang="fr-FR" sz="1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négociation internationale</a:t>
            </a:r>
          </a:p>
          <a:p>
            <a:pPr marL="857241" lvl="1" indent="-457200">
              <a:lnSpc>
                <a:spcPct val="90000"/>
              </a:lnSpc>
              <a:spcBef>
                <a:spcPct val="3400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Ø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démarrage (1988-1992)</a:t>
            </a:r>
          </a:p>
          <a:p>
            <a:pPr marL="857241" lvl="1" indent="-457200">
              <a:lnSpc>
                <a:spcPct val="90000"/>
              </a:lnSpc>
              <a:spcBef>
                <a:spcPct val="3400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Ø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convention climat à l’Accord de Paris (1992-2015)</a:t>
            </a:r>
          </a:p>
          <a:p>
            <a:pPr marL="857241" lvl="1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Ø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mise en œuvre de l’Accord de Paris (2016…)</a:t>
            </a:r>
            <a:endParaRPr lang="fr-FR" altLang="fr-FR" sz="1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L’action climatique européenne</a:t>
            </a:r>
            <a:endParaRPr lang="fr-FR" altLang="fr-FR" sz="1000" b="1" dirty="0">
              <a:solidFill>
                <a:srgbClr val="4F81BD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France : la Stratégie Nationale Bas Carbone (SNBC) 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tabLst/>
              <a:defRPr/>
            </a:pPr>
            <a:endParaRPr kumimoji="0" lang="fr-FR" altLang="fr-FR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2000" b="0" i="1" dirty="0">
              <a:latin typeface="Arial Narrow" panose="020B0606020202030204" pitchFamily="34" charset="0"/>
            </a:endParaRPr>
          </a:p>
          <a:p>
            <a:pPr marL="457200" indent="-457200">
              <a:buFont typeface="Century Gothic" panose="020B0502020202020204" pitchFamily="34" charset="0"/>
              <a:buNone/>
              <a:defRPr/>
            </a:pPr>
            <a:endParaRPr lang="fr-FR" altLang="fr-FR" sz="1800" dirty="0"/>
          </a:p>
        </p:txBody>
      </p:sp>
    </p:spTree>
    <p:extLst>
      <p:ext uri="{BB962C8B-B14F-4D97-AF65-F5344CB8AC3E}">
        <p14:creationId xmlns:p14="http://schemas.microsoft.com/office/powerpoint/2010/main" val="189746961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0DEFEE4-5BB8-49B6-9CF1-BB5F37CC3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825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825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CC0622-A778-4644-8BED-9B08E24500CA}"/>
              </a:ext>
            </a:extLst>
          </p:cNvPr>
          <p:cNvSpPr/>
          <p:nvPr/>
        </p:nvSpPr>
        <p:spPr>
          <a:xfrm>
            <a:off x="467544" y="268185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Réchauffement : Le compte à rebours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B56A84-D8C0-4067-8788-1EC5CB2BFC8A}"/>
              </a:ext>
            </a:extLst>
          </p:cNvPr>
          <p:cNvSpPr/>
          <p:nvPr/>
        </p:nvSpPr>
        <p:spPr>
          <a:xfrm>
            <a:off x="539552" y="764704"/>
            <a:ext cx="8280920" cy="778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ＭＳ Ｐゴシック" panose="020B0600070205080204" pitchFamily="34" charset="-128"/>
              <a:cs typeface="Arial" charset="0"/>
            </a:endParaRPr>
          </a:p>
          <a:p>
            <a:pPr marL="342891" marR="0" lvl="0" indent="-34289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C554E6-DBA9-4641-A960-0ADDC3CD3E82}"/>
              </a:ext>
            </a:extLst>
          </p:cNvPr>
          <p:cNvSpPr/>
          <p:nvPr/>
        </p:nvSpPr>
        <p:spPr>
          <a:xfrm>
            <a:off x="215516" y="1587785"/>
            <a:ext cx="8856984" cy="461665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Neutralité climat = Stabilisation du stock de GES</a:t>
            </a:r>
            <a:endParaRPr kumimoji="0" lang="en-US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58080813-EDA4-4FF2-8B3E-B1DD64E15233}"/>
              </a:ext>
            </a:extLst>
          </p:cNvPr>
          <p:cNvCxnSpPr>
            <a:cxnSpLocks/>
          </p:cNvCxnSpPr>
          <p:nvPr/>
        </p:nvCxnSpPr>
        <p:spPr>
          <a:xfrm>
            <a:off x="4998392" y="2117954"/>
            <a:ext cx="1853659" cy="126079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3017BD46-642C-424C-802B-E105D829E122}"/>
              </a:ext>
            </a:extLst>
          </p:cNvPr>
          <p:cNvCxnSpPr>
            <a:cxnSpLocks/>
          </p:cNvCxnSpPr>
          <p:nvPr/>
        </p:nvCxnSpPr>
        <p:spPr>
          <a:xfrm flipH="1">
            <a:off x="2427551" y="2117954"/>
            <a:ext cx="1537959" cy="128159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E6146239-A526-4542-ACAD-40382221445D}"/>
              </a:ext>
            </a:extLst>
          </p:cNvPr>
          <p:cNvSpPr txBox="1"/>
          <p:nvPr/>
        </p:nvSpPr>
        <p:spPr>
          <a:xfrm flipH="1">
            <a:off x="683568" y="3429000"/>
            <a:ext cx="3001476" cy="2246769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Cible de 2°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Budget carbone résiduel : 20-25 ans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Neutralité climatique vers 2070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46FC0AD-9ED1-4637-BC8D-88CE0EC35FD3}"/>
              </a:ext>
            </a:extLst>
          </p:cNvPr>
          <p:cNvSpPr/>
          <p:nvPr/>
        </p:nvSpPr>
        <p:spPr>
          <a:xfrm>
            <a:off x="5257260" y="3468076"/>
            <a:ext cx="3189582" cy="2246769"/>
          </a:xfrm>
          <a:prstGeom prst="rect">
            <a:avLst/>
          </a:prstGeom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Cible de 1,5°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Budget carbone résiduel: 8-10 ans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Neutralité climatique vers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2050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15776C7-12BE-4635-AFBD-3173209DB850}"/>
              </a:ext>
            </a:extLst>
          </p:cNvPr>
          <p:cNvSpPr txBox="1"/>
          <p:nvPr/>
        </p:nvSpPr>
        <p:spPr>
          <a:xfrm>
            <a:off x="683569" y="6356354"/>
            <a:ext cx="7464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Source : IPCC (2018 and 2021)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8F9AFD0-EEDD-4B88-AD8C-A6455344F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741" y="1993020"/>
            <a:ext cx="1217103" cy="244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008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62CED19-0DB5-4A46-AEBF-01E0CB62F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C9C76A9-E448-46B4-ABFE-E7A94230B986}"/>
              </a:ext>
            </a:extLst>
          </p:cNvPr>
          <p:cNvSpPr txBox="1"/>
          <p:nvPr/>
        </p:nvSpPr>
        <p:spPr>
          <a:xfrm>
            <a:off x="536885" y="2116578"/>
            <a:ext cx="3240360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Atténuation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: intervention humaine visant à réduire les sources ou à renforcer les puits de gaz à effet de serre.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GIEC, AR6-WG, Glossaire)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38A971B-51CC-4D32-A5F6-402F63175DB5}"/>
              </a:ext>
            </a:extLst>
          </p:cNvPr>
          <p:cNvSpPr txBox="1"/>
          <p:nvPr/>
        </p:nvSpPr>
        <p:spPr>
          <a:xfrm>
            <a:off x="4884936" y="1839579"/>
            <a:ext cx="3744416" cy="20313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Adaptation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: processus d’ajustement aux impacts climatiques actuels ou anticipés, afin d‘en réduire les dommages ou d’en exploiter les bénéfices potentiels.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GIEC, AR6-WG, Glossaire)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8CCD944-F266-407C-98B5-98C575CD7EF9}"/>
              </a:ext>
            </a:extLst>
          </p:cNvPr>
          <p:cNvSpPr txBox="1"/>
          <p:nvPr/>
        </p:nvSpPr>
        <p:spPr>
          <a:xfrm flipH="1">
            <a:off x="791072" y="4448435"/>
            <a:ext cx="83529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« Entre atténuation et adaptation, il ne faut pas choisir 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    Edwin Zaccai &amp;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/>
                <a:ea typeface="+mn-ea"/>
                <a:cs typeface="Arial" charset="0"/>
              </a:rPr>
              <a:t>Romain Weikmans, </a:t>
            </a: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/>
                <a:ea typeface="+mn-ea"/>
                <a:cs typeface="Arial" charset="0"/>
              </a:rPr>
              <a:t>The Conversation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/>
                <a:ea typeface="+mn-ea"/>
                <a:cs typeface="Arial" charset="0"/>
              </a:rPr>
              <a:t>, 4 septembre 2018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1E31E0F-CF08-4729-973F-CB75BE4931C1}"/>
              </a:ext>
            </a:extLst>
          </p:cNvPr>
          <p:cNvSpPr txBox="1"/>
          <p:nvPr/>
        </p:nvSpPr>
        <p:spPr>
          <a:xfrm flipH="1">
            <a:off x="-1" y="438748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Deux termes clefs : Adaptation &amp; Atténuation (Mitigation) </a:t>
            </a:r>
          </a:p>
        </p:txBody>
      </p:sp>
    </p:spTree>
    <p:extLst>
      <p:ext uri="{BB962C8B-B14F-4D97-AF65-F5344CB8AC3E}">
        <p14:creationId xmlns:p14="http://schemas.microsoft.com/office/powerpoint/2010/main" val="2973766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EE2D059-28E1-6B89-11EA-1533C26FC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3F0DF0-807D-446D-A15B-92A94F9A8A64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E51A71-8B1A-DC1C-0086-61CAF26DE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42" y="938357"/>
            <a:ext cx="8126989" cy="541799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E2F3559-7C32-5910-A477-86C2500A17EA}"/>
              </a:ext>
            </a:extLst>
          </p:cNvPr>
          <p:cNvSpPr txBox="1"/>
          <p:nvPr/>
        </p:nvSpPr>
        <p:spPr>
          <a:xfrm>
            <a:off x="93306" y="-15750"/>
            <a:ext cx="91276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« L’adaptation » au réchauffement climatique 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anticiper ou subir?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387D1C-8A88-22CB-7C00-16EB33F2EC5F}"/>
              </a:ext>
            </a:extLst>
          </p:cNvPr>
          <p:cNvSpPr txBox="1"/>
          <p:nvPr/>
        </p:nvSpPr>
        <p:spPr>
          <a:xfrm flipH="1">
            <a:off x="370839" y="6468031"/>
            <a:ext cx="10947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 Première ministre le 11 août à Hostens  </a:t>
            </a:r>
          </a:p>
        </p:txBody>
      </p:sp>
    </p:spTree>
    <p:extLst>
      <p:ext uri="{BB962C8B-B14F-4D97-AF65-F5344CB8AC3E}">
        <p14:creationId xmlns:p14="http://schemas.microsoft.com/office/powerpoint/2010/main" val="3065699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A53EFFE-E89C-415A-821E-90CBEC3D8089}"/>
              </a:ext>
            </a:extLst>
          </p:cNvPr>
          <p:cNvSpPr txBox="1"/>
          <p:nvPr/>
        </p:nvSpPr>
        <p:spPr>
          <a:xfrm>
            <a:off x="683568" y="1320221"/>
            <a:ext cx="8136904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2913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CB232A"/>
              </a:buClr>
              <a:buSzTx/>
              <a:buFontTx/>
              <a:buNone/>
              <a:tabLst>
                <a:tab pos="263525" algn="l"/>
                <a:tab pos="627063" algn="l"/>
              </a:tabLst>
              <a:defRPr/>
            </a:pPr>
            <a:endParaRPr kumimoji="0" lang="fr-FR" altLang="fr-FR" sz="2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715963" marR="0" lvl="1" indent="-2730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ts val="1800"/>
              </a:spcAft>
              <a:buClr>
                <a:srgbClr val="CB232A"/>
              </a:buClr>
              <a:buSzTx/>
              <a:buFont typeface="Wingdings" panose="05000000000000000000" pitchFamily="2" charset="2"/>
              <a:buChar char="ü"/>
              <a:tabLst>
                <a:tab pos="263525" algn="l"/>
                <a:tab pos="627063" algn="l"/>
              </a:tabLst>
              <a:defRPr/>
            </a:pPr>
            <a:r>
              <a:rPr kumimoji="0" lang="fr-FR" alt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Les scénarios climatiques : Trois horizons temporels</a:t>
            </a:r>
          </a:p>
          <a:p>
            <a:pPr marL="715963" marR="0" lvl="1" indent="-2730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ts val="1800"/>
              </a:spcAft>
              <a:buClr>
                <a:srgbClr val="CB232A"/>
              </a:buClr>
              <a:buSzTx/>
              <a:buFont typeface="Wingdings" panose="05000000000000000000" pitchFamily="2" charset="2"/>
              <a:buChar char="ü"/>
              <a:tabLst>
                <a:tab pos="263525" algn="l"/>
                <a:tab pos="627063" algn="l"/>
              </a:tabLst>
              <a:defRPr/>
            </a:pPr>
            <a:r>
              <a:rPr kumimoji="0" lang="fr-FR" alt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La cartographie physique des vulnérabilités</a:t>
            </a:r>
          </a:p>
          <a:p>
            <a:pPr marL="715963" marR="0" lvl="1" indent="-2730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ts val="1800"/>
              </a:spcAft>
              <a:buClr>
                <a:srgbClr val="CB232A"/>
              </a:buClr>
              <a:buSzTx/>
              <a:buFont typeface="Wingdings" panose="05000000000000000000" pitchFamily="2" charset="2"/>
              <a:buChar char="ü"/>
              <a:tabLst>
                <a:tab pos="263525" algn="l"/>
                <a:tab pos="627063" algn="l"/>
              </a:tabLst>
              <a:defRPr/>
            </a:pPr>
            <a:r>
              <a:rPr kumimoji="0" lang="fr-FR" alt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La cartographie socioéconomique des vulnérabilités</a:t>
            </a:r>
          </a:p>
          <a:p>
            <a:pPr marL="715963" marR="0" lvl="1" indent="-2730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ts val="1800"/>
              </a:spcAft>
              <a:buClr>
                <a:srgbClr val="CB232A"/>
              </a:buClr>
              <a:buSzTx/>
              <a:buFont typeface="Wingdings" panose="05000000000000000000" pitchFamily="2" charset="2"/>
              <a:buChar char="ü"/>
              <a:tabLst>
                <a:tab pos="263525" algn="l"/>
                <a:tab pos="627063" algn="l"/>
              </a:tabLst>
              <a:defRPr/>
            </a:pPr>
            <a:r>
              <a:rPr kumimoji="0" lang="fr-FR" alt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Deux cas d’école : agriculture et Nouvelle Aquitaine</a:t>
            </a:r>
          </a:p>
          <a:p>
            <a:pPr marL="715963" marR="0" lvl="1" indent="-2730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ts val="1800"/>
              </a:spcAft>
              <a:buClr>
                <a:srgbClr val="CB232A"/>
              </a:buClr>
              <a:buSzTx/>
              <a:buFont typeface="Wingdings" panose="05000000000000000000" pitchFamily="2" charset="2"/>
              <a:buChar char="ü"/>
              <a:tabLst>
                <a:tab pos="263525" algn="l"/>
                <a:tab pos="627063" algn="l"/>
              </a:tabLst>
              <a:defRPr/>
            </a:pPr>
            <a:r>
              <a:rPr lang="fr-FR" altLang="fr-FR" sz="2000" b="1" kern="0" dirty="0">
                <a:solidFill>
                  <a:srgbClr val="000000"/>
                </a:solidFill>
                <a:latin typeface="Arial"/>
              </a:rPr>
              <a:t>Utilité des économistes du climat ? </a:t>
            </a:r>
            <a:endParaRPr kumimoji="0" lang="fr-FR" altLang="fr-FR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377D586-6755-4D38-AC56-BFE79D4E0358}"/>
              </a:ext>
            </a:extLst>
          </p:cNvPr>
          <p:cNvSpPr txBox="1"/>
          <p:nvPr/>
        </p:nvSpPr>
        <p:spPr>
          <a:xfrm>
            <a:off x="683568" y="260648"/>
            <a:ext cx="7848872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Anticiper pour accroître la résilience</a:t>
            </a:r>
          </a:p>
        </p:txBody>
      </p:sp>
    </p:spTree>
    <p:extLst>
      <p:ext uri="{BB962C8B-B14F-4D97-AF65-F5344CB8AC3E}">
        <p14:creationId xmlns:p14="http://schemas.microsoft.com/office/powerpoint/2010/main" val="2047821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>
            <a:extLst>
              <a:ext uri="{FF2B5EF4-FFF2-40B4-BE49-F238E27FC236}">
                <a16:creationId xmlns:a16="http://schemas.microsoft.com/office/drawing/2014/main" id="{B3A77102-ABB3-42B7-BDB4-3D0B6281319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620713"/>
          </a:xfrm>
          <a:ln w="25400"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fr-FR" altLang="fr-FR" dirty="0">
                <a:latin typeface="+mn-lt"/>
              </a:rPr>
              <a:t>La cartographie des vulnérabilités : le cas des deltas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081ED19-EEF3-4132-B9E2-789AFAA4E7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645" y="3051131"/>
            <a:ext cx="1919119" cy="127514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9E96995-F2CE-4FDF-AB65-8B9B5C270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849" y="1835085"/>
            <a:ext cx="1837189" cy="137789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A3EA4B9-7E01-4551-9C92-45167DF5A545}"/>
              </a:ext>
            </a:extLst>
          </p:cNvPr>
          <p:cNvSpPr txBox="1"/>
          <p:nvPr/>
        </p:nvSpPr>
        <p:spPr>
          <a:xfrm>
            <a:off x="3727038" y="1976381"/>
            <a:ext cx="38692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Mississippi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(New Orleans After Katrina -2015)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3A66D0-7A89-4065-99C8-451804F86F96}"/>
              </a:ext>
            </a:extLst>
          </p:cNvPr>
          <p:cNvSpPr txBox="1"/>
          <p:nvPr/>
        </p:nvSpPr>
        <p:spPr>
          <a:xfrm>
            <a:off x="5281663" y="2969910"/>
            <a:ext cx="28083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Rhine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(Delta project Netherland)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D64CCE3-1D35-44E6-BFB8-F4C9676420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89" y="721784"/>
            <a:ext cx="2083364" cy="138543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9A4DF8D-871B-4C74-82B7-A0737B313689}"/>
              </a:ext>
            </a:extLst>
          </p:cNvPr>
          <p:cNvSpPr txBox="1"/>
          <p:nvPr/>
        </p:nvSpPr>
        <p:spPr>
          <a:xfrm>
            <a:off x="2123728" y="692696"/>
            <a:ext cx="381386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Ganges &amp; Brahmaputra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(Bangladesh, 1970: after the storm)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5CA61D8-056A-4FCE-A3A1-8618D47D3C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8064" y="4044661"/>
            <a:ext cx="1985532" cy="145156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433CA5E-B696-46AC-AD57-9BC2A4EB372B}"/>
              </a:ext>
            </a:extLst>
          </p:cNvPr>
          <p:cNvSpPr txBox="1"/>
          <p:nvPr/>
        </p:nvSpPr>
        <p:spPr>
          <a:xfrm>
            <a:off x="2740666" y="4824211"/>
            <a:ext cx="24481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                   Nile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(Farmers in the delta)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0D6100D-EF25-425A-B0E3-A95709CDD3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8812" y="5301208"/>
            <a:ext cx="2335188" cy="155679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50774ED-1F74-4966-93C0-3B8755E6C5D4}"/>
              </a:ext>
            </a:extLst>
          </p:cNvPr>
          <p:cNvSpPr txBox="1"/>
          <p:nvPr/>
        </p:nvSpPr>
        <p:spPr>
          <a:xfrm>
            <a:off x="5479558" y="6364176"/>
            <a:ext cx="1346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Mekong</a:t>
            </a:r>
          </a:p>
        </p:txBody>
      </p:sp>
    </p:spTree>
    <p:extLst>
      <p:ext uri="{BB962C8B-B14F-4D97-AF65-F5344CB8AC3E}">
        <p14:creationId xmlns:p14="http://schemas.microsoft.com/office/powerpoint/2010/main" val="3432054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re 1">
            <a:extLst>
              <a:ext uri="{FF2B5EF4-FFF2-40B4-BE49-F238E27FC236}">
                <a16:creationId xmlns:a16="http://schemas.microsoft.com/office/drawing/2014/main" id="{8039464D-6995-4B4D-8A09-76F1EB166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713"/>
          </a:xfrm>
        </p:spPr>
        <p:txBody>
          <a:bodyPr/>
          <a:lstStyle/>
          <a:p>
            <a:r>
              <a:rPr lang="fr-FR" altLang="fr-FR" dirty="0"/>
              <a:t>Cas d’école : (1) L’adaptation de l’agriculture</a:t>
            </a:r>
          </a:p>
        </p:txBody>
      </p:sp>
      <p:pic>
        <p:nvPicPr>
          <p:cNvPr id="35843" name="Image 4">
            <a:extLst>
              <a:ext uri="{FF2B5EF4-FFF2-40B4-BE49-F238E27FC236}">
                <a16:creationId xmlns:a16="http://schemas.microsoft.com/office/drawing/2014/main" id="{0DD2BA7D-537E-446E-B70A-6F3AF8355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44638"/>
            <a:ext cx="9144000" cy="376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ZoneTexte 3">
            <a:extLst>
              <a:ext uri="{FF2B5EF4-FFF2-40B4-BE49-F238E27FC236}">
                <a16:creationId xmlns:a16="http://schemas.microsoft.com/office/drawing/2014/main" id="{07786AE8-FB9F-46AE-A604-BD0AA2981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6092825"/>
            <a:ext cx="538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Source : 5° rapport d’évaluation du GIEC (2014)</a:t>
            </a:r>
          </a:p>
        </p:txBody>
      </p:sp>
      <p:sp>
        <p:nvSpPr>
          <p:cNvPr id="35845" name="ZoneTexte 1">
            <a:extLst>
              <a:ext uri="{FF2B5EF4-FFF2-40B4-BE49-F238E27FC236}">
                <a16:creationId xmlns:a16="http://schemas.microsoft.com/office/drawing/2014/main" id="{1F9F014C-CA75-4132-B9C7-3F14A68B84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8" y="5348288"/>
            <a:ext cx="8543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Résultats agrégés des études projetant les rendements des cultures de riz, de blé et de maïs, en zones tropicales et tempérées, dans des scénarios de réchauffement moyens compris entre 2° C et 4° C.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A810B29-3853-46C8-96D5-CE4CDDC07E6E}"/>
              </a:ext>
            </a:extLst>
          </p:cNvPr>
          <p:cNvSpPr txBox="1"/>
          <p:nvPr/>
        </p:nvSpPr>
        <p:spPr>
          <a:xfrm>
            <a:off x="467544" y="1139310"/>
            <a:ext cx="56886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Impacts du réchauffement sur les rendements agricoles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3E66BBB-DB00-4AD2-8250-F74C1AD1D47F}"/>
              </a:ext>
            </a:extLst>
          </p:cNvPr>
          <p:cNvSpPr txBox="1"/>
          <p:nvPr/>
        </p:nvSpPr>
        <p:spPr>
          <a:xfrm>
            <a:off x="755576" y="209329"/>
            <a:ext cx="80457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Deux stratégies d’adaptation dans le delta du Mékong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0316105-668D-4679-80FD-4A0E2C7EB3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34286"/>
            <a:ext cx="3897651" cy="235005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29D8567-A755-4AE9-9144-C48985001BE8}"/>
              </a:ext>
            </a:extLst>
          </p:cNvPr>
          <p:cNvSpPr txBox="1"/>
          <p:nvPr/>
        </p:nvSpPr>
        <p:spPr>
          <a:xfrm>
            <a:off x="3897650" y="1234286"/>
            <a:ext cx="4752528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Restauration de la mangrove de Can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Gio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(Près de 40 000 Ha) :                                            - Stockage de CO</a:t>
            </a:r>
            <a:r>
              <a:rPr kumimoji="0" lang="fr-FR" sz="1800" b="1" i="0" u="none" strike="noStrike" kern="1200" cap="none" spc="0" normalizeH="0" baseline="-2500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                                               - Ressources halieutiques + Ecotourisme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 Défense contre la montée des eaux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65907D-CC5E-4AB9-8A5C-E3497EB494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541" y="4437112"/>
            <a:ext cx="4028460" cy="22322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13377D-0DE6-4FBB-9F3F-994CA0E483C3}"/>
              </a:ext>
            </a:extLst>
          </p:cNvPr>
          <p:cNvSpPr txBox="1"/>
          <p:nvPr/>
        </p:nvSpPr>
        <p:spPr>
          <a:xfrm flipH="1">
            <a:off x="194528" y="4437112"/>
            <a:ext cx="4921013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Riziculture et changement climatique :</a:t>
            </a:r>
          </a:p>
          <a:p>
            <a:pPr marL="214313" marR="0" lvl="0" indent="-214313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Salinisation des sols</a:t>
            </a:r>
          </a:p>
          <a:p>
            <a:pPr marL="214313" marR="0" lvl="0" indent="-214313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Changements de régime du fleuve</a:t>
            </a:r>
          </a:p>
          <a:p>
            <a:pPr marL="214313" marR="0" lvl="0" indent="-214313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L’association riz/crevettes (+ de résilience, - de méthane</a:t>
            </a:r>
            <a:r>
              <a:rPr kumimoji="0" lang="fr-FR" sz="15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)</a:t>
            </a:r>
          </a:p>
          <a:p>
            <a:pPr marL="214313" marR="0" lvl="0" indent="-2143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210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675551C-A929-4895-AD5F-29D8B804DD81}"/>
              </a:ext>
            </a:extLst>
          </p:cNvPr>
          <p:cNvSpPr txBox="1"/>
          <p:nvPr/>
        </p:nvSpPr>
        <p:spPr>
          <a:xfrm>
            <a:off x="467544" y="260648"/>
            <a:ext cx="8208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Cas d’école : (2) L’adaptation de la région Nouvelle Aquitaine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4A2EB61-7E5F-42CC-AF63-F867F0DC5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40" y="1052736"/>
            <a:ext cx="8982075" cy="439102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A5989DB-A2F0-4F18-B1BD-459AA82934DC}"/>
              </a:ext>
            </a:extLst>
          </p:cNvPr>
          <p:cNvSpPr txBox="1"/>
          <p:nvPr/>
        </p:nvSpPr>
        <p:spPr>
          <a:xfrm flipH="1">
            <a:off x="35496" y="6047577"/>
            <a:ext cx="9018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démarche suivie par la région Nouvelle Aquitaine. Schéma extrait de </a:t>
            </a:r>
            <a:r>
              <a:rPr kumimoji="0" lang="fr-FR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Anticiper les changements climatiques en Nouvelle Aquitaine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, AcclimaTerra, 2018 </a:t>
            </a:r>
          </a:p>
        </p:txBody>
      </p:sp>
    </p:spTree>
    <p:extLst>
      <p:ext uri="{BB962C8B-B14F-4D97-AF65-F5344CB8AC3E}">
        <p14:creationId xmlns:p14="http://schemas.microsoft.com/office/powerpoint/2010/main" val="3504012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5A7A0C8-B2A5-4FF5-ABCE-910FDD45ECD3}"/>
              </a:ext>
            </a:extLst>
          </p:cNvPr>
          <p:cNvSpPr txBox="1"/>
          <p:nvPr/>
        </p:nvSpPr>
        <p:spPr>
          <a:xfrm>
            <a:off x="251520" y="188640"/>
            <a:ext cx="8640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Les économistes et les coûts du réchauffement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C37C59D-D62D-4467-9883-563548895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971" y="4608535"/>
            <a:ext cx="1584176" cy="204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62E43F1-81E1-4C6C-BAAF-4899EBE16047}"/>
              </a:ext>
            </a:extLst>
          </p:cNvPr>
          <p:cNvSpPr txBox="1"/>
          <p:nvPr/>
        </p:nvSpPr>
        <p:spPr>
          <a:xfrm>
            <a:off x="5076056" y="4608535"/>
            <a:ext cx="2479914" cy="209288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En 2006, rapport de l’économiste Nicolas Stern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Coût du réchauffement de 5% à 15 % du PIB en 2050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Coût de l’action de 1 % du PIB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F1CFE9A-A670-47FB-B31A-626DBB89EC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4602856"/>
            <a:ext cx="1909671" cy="206650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D8DD94-41FB-42BE-ACFB-7541373262A9}"/>
              </a:ext>
            </a:extLst>
          </p:cNvPr>
          <p:cNvSpPr txBox="1"/>
          <p:nvPr/>
        </p:nvSpPr>
        <p:spPr>
          <a:xfrm>
            <a:off x="178700" y="4602856"/>
            <a:ext cx="2808311" cy="16004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William 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Nordhaus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applique la méthode “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Cost-Benefit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” et calcule le “Social 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Cost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of Carbon”.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Modèle « DICE » qui relativise les dommages futurs.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(Nobel d’économie en 2018)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3E092C5-7786-42D8-9506-DA1949EE690D}"/>
              </a:ext>
            </a:extLst>
          </p:cNvPr>
          <p:cNvSpPr txBox="1"/>
          <p:nvPr/>
        </p:nvSpPr>
        <p:spPr>
          <a:xfrm>
            <a:off x="1619672" y="1095303"/>
            <a:ext cx="6045245" cy="25853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Les premiers travaux pour évaluer les dommages 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Application de la méthode « 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Cost-Benefit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 » à l’échelle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Macroéconomique.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Quatre questions clefs : 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Le taux d’actualisation retenu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définition d’une “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baseline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”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prise en compte de l’incertitude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Le risque systémique (« Cygnes verts »)</a:t>
            </a:r>
          </a:p>
        </p:txBody>
      </p:sp>
    </p:spTree>
    <p:extLst>
      <p:ext uri="{BB962C8B-B14F-4D97-AF65-F5344CB8AC3E}">
        <p14:creationId xmlns:p14="http://schemas.microsoft.com/office/powerpoint/2010/main" val="463552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93BB1D2-AFA9-3519-DFC0-6D275721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0E9F48-C712-4DEB-B709-42DE16584FCE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A6AFE67-4345-EBBD-6E59-7101D417692E}"/>
              </a:ext>
            </a:extLst>
          </p:cNvPr>
          <p:cNvSpPr txBox="1"/>
          <p:nvPr/>
        </p:nvSpPr>
        <p:spPr>
          <a:xfrm>
            <a:off x="120650" y="98425"/>
            <a:ext cx="8939213" cy="12001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démarrage de la négociation climatique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Repères chronologiques (1)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D5DBFC9-E515-089A-1B70-0391520AF87C}"/>
              </a:ext>
            </a:extLst>
          </p:cNvPr>
          <p:cNvSpPr txBox="1"/>
          <p:nvPr/>
        </p:nvSpPr>
        <p:spPr>
          <a:xfrm>
            <a:off x="120650" y="1473200"/>
            <a:ext cx="8751888" cy="4710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1972 : 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Conférence mondiale des Nations-Unies de Stockholm sur l’environnement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1982 : 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Sommet de la Terre » de Nairobi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1985 : 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Convention de Vienne sur la protection de la couche d’ozone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1987 : 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Protocole de Montréal programmant le retrait des </a:t>
            </a:r>
            <a:r>
              <a:rPr kumimoji="0" lang="fr-FR" alt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CFCs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Halons et autres halocarbures détruisant l’ozone atmosphérique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1988 : 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Création du GIEC (IPCC) sous l’égide des Nations-Unies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1990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Publication du premier rapport d’évaluation du GIEC.</a:t>
            </a:r>
            <a:endParaRPr kumimoji="0" lang="fr-FR" alt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1992 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« Sommet de la Terre » de RIO. Adoption de trois conventions : 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Convention sur la diversité biologique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Convention sur la lutte contre la désertification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Convention Cadre des Nations unies sur les Changements Climatiques (CCNUCC/UNFCCC), entrée en vigueur en mars 1994 et ratifiée par 196 parties.</a:t>
            </a:r>
            <a:endParaRPr kumimoji="0" lang="fr-FR" alt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581FC6B-9C35-9A22-F81D-9F9F4BD2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EBFFD3-F48B-486C-9DE2-39204115AED4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32771" name="Image 5">
            <a:extLst>
              <a:ext uri="{FF2B5EF4-FFF2-40B4-BE49-F238E27FC236}">
                <a16:creationId xmlns:a16="http://schemas.microsoft.com/office/drawing/2014/main" id="{E4B2F9EB-854C-A468-9C6D-574E36D80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650" y="3429000"/>
            <a:ext cx="3378200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Image 7">
            <a:extLst>
              <a:ext uri="{FF2B5EF4-FFF2-40B4-BE49-F238E27FC236}">
                <a16:creationId xmlns:a16="http://schemas.microsoft.com/office/drawing/2014/main" id="{E9B2704E-5A94-FCCA-479B-8EFD3DF24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6191250"/>
            <a:ext cx="3209925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8045949-8097-1506-BDBD-FE5176694974}"/>
              </a:ext>
            </a:extLst>
          </p:cNvPr>
          <p:cNvSpPr txBox="1"/>
          <p:nvPr/>
        </p:nvSpPr>
        <p:spPr>
          <a:xfrm>
            <a:off x="2043113" y="136525"/>
            <a:ext cx="5294312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 précédent de la couche d’ozone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99496E4-A187-3D57-6032-4F2BDE71200D}"/>
              </a:ext>
            </a:extLst>
          </p:cNvPr>
          <p:cNvSpPr txBox="1"/>
          <p:nvPr/>
        </p:nvSpPr>
        <p:spPr>
          <a:xfrm>
            <a:off x="727075" y="1273175"/>
            <a:ext cx="7723188" cy="16938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Histoire d’un succès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1974 : Observation du phénomène (laboratoire de Boulder – US)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1980-82 Diagnostic des scientifiques (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Crutzen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Molina, 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Rowlland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1985 Convention de Vienne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1987 Protocole de Montréal planifiant l’éradication des substances destructrices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2016 : Amendement de Kigali : le protocole de Montréal prend en charge l’éradication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des gaz HFCs.</a:t>
            </a:r>
          </a:p>
        </p:txBody>
      </p:sp>
      <p:sp>
        <p:nvSpPr>
          <p:cNvPr id="32775" name="ZoneTexte 11">
            <a:extLst>
              <a:ext uri="{FF2B5EF4-FFF2-40B4-BE49-F238E27FC236}">
                <a16:creationId xmlns:a16="http://schemas.microsoft.com/office/drawing/2014/main" id="{7660D696-2FE5-0825-ADFA-BCE430AAB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6362700"/>
            <a:ext cx="54102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hlinkClick r:id="rId4"/>
              </a:rPr>
              <a:t>https://www.un.org/fr/observances/ozone-day</a:t>
            </a:r>
            <a:endParaRPr kumimoji="0" lang="en-US" altLang="fr-FR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2776" name="ZoneTexte 12">
            <a:extLst>
              <a:ext uri="{FF2B5EF4-FFF2-40B4-BE49-F238E27FC236}">
                <a16:creationId xmlns:a16="http://schemas.microsoft.com/office/drawing/2014/main" id="{A0187D2A-4B40-B768-3FF8-11758FE9D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275" y="6348413"/>
            <a:ext cx="900113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Source 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CAEF2F7-9BE7-1CA4-45DC-15EB3C9E4D35}"/>
              </a:ext>
            </a:extLst>
          </p:cNvPr>
          <p:cNvSpPr txBox="1"/>
          <p:nvPr/>
        </p:nvSpPr>
        <p:spPr>
          <a:xfrm>
            <a:off x="904875" y="5216525"/>
            <a:ext cx="3533775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gaz HFCs et autres substances ont été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Éradiqués entre 1990 et 2015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 couche d’ozone a cessé de se rétracte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Elle devrait retrouver son niveau d’avant 1980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À la fin du siècle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CC389C8-770A-7151-3F3D-72AFD86CE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4C73A8-3CF6-4582-86FF-92729CB1E022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8880A20-D2E5-3933-8961-046A92692BEE}"/>
              </a:ext>
            </a:extLst>
          </p:cNvPr>
          <p:cNvSpPr txBox="1"/>
          <p:nvPr/>
        </p:nvSpPr>
        <p:spPr>
          <a:xfrm>
            <a:off x="1073150" y="136525"/>
            <a:ext cx="72421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trois principes clefs de la Convention climat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A0153D0-2FC3-0613-DF72-00D49DF09AD3}"/>
              </a:ext>
            </a:extLst>
          </p:cNvPr>
          <p:cNvSpPr txBox="1"/>
          <p:nvPr/>
        </p:nvSpPr>
        <p:spPr>
          <a:xfrm>
            <a:off x="2870200" y="3405188"/>
            <a:ext cx="6161088" cy="95408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« L’objectif ultime de la présente Convention est de stabiliser les concentrations de gaz à effet de serre dans l’atmosphère à un niveau qui empêche toute perturbation anthropique dangereuse du système climatique. » (Article 2)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FC0F1E0-8FB2-5326-A080-F7211756830C}"/>
              </a:ext>
            </a:extLst>
          </p:cNvPr>
          <p:cNvSpPr txBox="1"/>
          <p:nvPr/>
        </p:nvSpPr>
        <p:spPr>
          <a:xfrm>
            <a:off x="411163" y="5356225"/>
            <a:ext cx="4572000" cy="9540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« Il incombe aux Parties de préserver le système climatique, sur la base de l’équité et en fonction de leurs responsabilités communes mais différenciées et de leurs capacités respectives. » ( Article 3)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C81A4DC-D8D5-8D1A-3167-2EFB4B690BC8}"/>
              </a:ext>
            </a:extLst>
          </p:cNvPr>
          <p:cNvSpPr txBox="1"/>
          <p:nvPr/>
        </p:nvSpPr>
        <p:spPr>
          <a:xfrm>
            <a:off x="122238" y="1671638"/>
            <a:ext cx="4572000" cy="73818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« L’activité humaine a augmenté sensiblement les concentrations de gaz à effet de serre dans l’atmosphère » (Préambule)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2F3602E-1ED2-0E79-AB34-F2C54341974D}"/>
              </a:ext>
            </a:extLst>
          </p:cNvPr>
          <p:cNvSpPr txBox="1"/>
          <p:nvPr/>
        </p:nvSpPr>
        <p:spPr>
          <a:xfrm>
            <a:off x="5216525" y="5510213"/>
            <a:ext cx="442277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Responsabilité commune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mais différenciée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635F2D8-DF02-BC7A-710C-1E3F43ED3390}"/>
              </a:ext>
            </a:extLst>
          </p:cNvPr>
          <p:cNvSpPr txBox="1"/>
          <p:nvPr/>
        </p:nvSpPr>
        <p:spPr>
          <a:xfrm>
            <a:off x="909638" y="3624263"/>
            <a:ext cx="178752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Objectif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ultime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292780D-5F0E-E596-5F59-23E24F7268EB}"/>
              </a:ext>
            </a:extLst>
          </p:cNvPr>
          <p:cNvSpPr txBox="1"/>
          <p:nvPr/>
        </p:nvSpPr>
        <p:spPr>
          <a:xfrm>
            <a:off x="4983163" y="1747838"/>
            <a:ext cx="2994025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Caractère anthropique du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réchauffement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72CD7D7-95C7-35E6-3071-1BE0834E7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DD1A3F5-12AF-4C8B-A992-8242380A55A9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B502B29-5B89-46FA-89A0-5C1C4EED79E3}"/>
              </a:ext>
            </a:extLst>
          </p:cNvPr>
          <p:cNvSpPr txBox="1"/>
          <p:nvPr/>
        </p:nvSpPr>
        <p:spPr>
          <a:xfrm>
            <a:off x="858838" y="204788"/>
            <a:ext cx="770255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 gouvernance introduite par la Convention climat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037D75D-F4B3-7E31-5D89-A5AA18C838CB}"/>
              </a:ext>
            </a:extLst>
          </p:cNvPr>
          <p:cNvSpPr txBox="1"/>
          <p:nvPr/>
        </p:nvSpPr>
        <p:spPr>
          <a:xfrm>
            <a:off x="93663" y="1408113"/>
            <a:ext cx="3916362" cy="123031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 organisme souverain : La COP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Réunie 1 fois/an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Prise de décision au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Consensus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 Un pays = une voix</a:t>
            </a:r>
          </a:p>
        </p:txBody>
      </p:sp>
      <p:pic>
        <p:nvPicPr>
          <p:cNvPr id="36869" name="Image 7">
            <a:extLst>
              <a:ext uri="{FF2B5EF4-FFF2-40B4-BE49-F238E27FC236}">
                <a16:creationId xmlns:a16="http://schemas.microsoft.com/office/drawing/2014/main" id="{D5AAF07B-58E6-1F9A-5CE6-09135353D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3" y="2638425"/>
            <a:ext cx="3925887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2D0FDC2-554A-FE44-4A32-9E228259CF72}"/>
              </a:ext>
            </a:extLst>
          </p:cNvPr>
          <p:cNvSpPr txBox="1"/>
          <p:nvPr/>
        </p:nvSpPr>
        <p:spPr>
          <a:xfrm>
            <a:off x="5413375" y="1373188"/>
            <a:ext cx="3167063" cy="12319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 Secrétariat Permanent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Basé à Bohn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Tient les registres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Dispose d’organes subsidiaires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Assure la MRV</a:t>
            </a:r>
          </a:p>
        </p:txBody>
      </p:sp>
      <p:pic>
        <p:nvPicPr>
          <p:cNvPr id="36871" name="Image 10">
            <a:extLst>
              <a:ext uri="{FF2B5EF4-FFF2-40B4-BE49-F238E27FC236}">
                <a16:creationId xmlns:a16="http://schemas.microsoft.com/office/drawing/2014/main" id="{BCCBD2CA-3523-87F8-8EB4-90C445372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25" y="2638425"/>
            <a:ext cx="3832225" cy="250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0C88650-96AE-4566-3D29-E470421BA286}"/>
              </a:ext>
            </a:extLst>
          </p:cNvPr>
          <p:cNvSpPr txBox="1"/>
          <p:nvPr/>
        </p:nvSpPr>
        <p:spPr>
          <a:xfrm flipH="1">
            <a:off x="168275" y="5607050"/>
            <a:ext cx="4189413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 première COP (Berlin, 1995) a été présidée par Angela Merkel, alors ministre de l’environnement.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B8730F-C6D7-5638-B4EA-022C5A68CC89}"/>
              </a:ext>
            </a:extLst>
          </p:cNvPr>
          <p:cNvSpPr txBox="1"/>
          <p:nvPr/>
        </p:nvSpPr>
        <p:spPr>
          <a:xfrm flipH="1">
            <a:off x="5249863" y="5160963"/>
            <a:ext cx="397668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Depuis 2016, la CNUCC (UNFCCC) est dirigée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par Patricia Espinosa, diplomate mexicaine.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D0D6F6A-4570-9341-0CF1-B854E3066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659E73-E719-40C0-B066-203A6A77A83E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CDE60C2-D817-2195-6DB8-3FC3EEF072EC}"/>
              </a:ext>
            </a:extLst>
          </p:cNvPr>
          <p:cNvSpPr txBox="1"/>
          <p:nvPr/>
        </p:nvSpPr>
        <p:spPr>
          <a:xfrm>
            <a:off x="288925" y="136525"/>
            <a:ext cx="8742363" cy="11382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montée en puissance : de la COP1 à la COP21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Repères chronologiques (2)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260608F-08BF-EE99-EBD6-30CCF566B012}"/>
              </a:ext>
            </a:extLst>
          </p:cNvPr>
          <p:cNvSpPr txBox="1"/>
          <p:nvPr/>
        </p:nvSpPr>
        <p:spPr>
          <a:xfrm>
            <a:off x="261938" y="1612900"/>
            <a:ext cx="8620125" cy="4489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1995 : 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COP-1 « mandat de Berlin »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1997 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Adoption du Protocole de Kyoto, (COP-3). </a:t>
            </a:r>
            <a:endParaRPr kumimoji="0" lang="fr-FR" altLang="fr-F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2001 : 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retrait des USA du Protocole de Kyoto</a:t>
            </a:r>
            <a:endParaRPr kumimoji="0" lang="fr-FR" altLang="fr-F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2005 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	- Démarrage du système européen d’échange de quotas de CO</a:t>
            </a:r>
            <a:r>
              <a:rPr kumimoji="0" lang="fr-FR" altLang="fr-FR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(EU ETS)</a:t>
            </a:r>
            <a:endParaRPr kumimoji="0" lang="fr-FR" altLang="fr-F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Entrée en vigueur du Protocole de Kyoto (ratification de la Russie).</a:t>
            </a:r>
            <a:endParaRPr kumimoji="0" lang="fr-FR" altLang="fr-F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2007 : 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COP-13 « Feuille de route de Bali »</a:t>
            </a:r>
            <a:endParaRPr kumimoji="0" lang="fr-FR" altLang="fr-F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2009 : 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Conférence de Copenhague (COP-15) : 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Échec de la négociation sur l’élargissement du Protocole de Kyoto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Accord politique » dont prend acte l’UNFCCC (passage à une logique « Bottom-up »)</a:t>
            </a:r>
            <a:endParaRPr kumimoji="0" lang="fr-FR" altLang="fr-F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2010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Conférence de Cancún (COP-16) : intégration de l’accord de Copenhague dans l’UNFCCC</a:t>
            </a:r>
            <a:endParaRPr kumimoji="0" lang="fr-FR" altLang="fr-F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2014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Cinquième rapport d’évaluation du GIEC.</a:t>
            </a:r>
            <a:endParaRPr kumimoji="0" lang="fr-FR" altLang="fr-F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2015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Adoption de « L’accord de Paris » (COP-21).</a:t>
            </a:r>
            <a:endParaRPr kumimoji="0" lang="fr-FR" altLang="fr-F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u numéro de diapositive 3">
            <a:extLst>
              <a:ext uri="{FF2B5EF4-FFF2-40B4-BE49-F238E27FC236}">
                <a16:creationId xmlns:a16="http://schemas.microsoft.com/office/drawing/2014/main" id="{7E5A5E6C-0FAA-D35E-D6B7-2DF3246C9B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948D31-0A8E-4E83-9652-5FB3B3219AED}" type="slidenum">
              <a:rPr kumimoji="0" lang="fr-FR" alt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altLang="fr-FR" sz="1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4D911F24-40B6-1337-06F8-646D2C0123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9213"/>
            <a:ext cx="9144000" cy="666750"/>
          </a:xfrm>
        </p:spPr>
        <p:txBody>
          <a:bodyPr/>
          <a:lstStyle/>
          <a:p>
            <a:pPr algn="ctr"/>
            <a:r>
              <a:rPr lang="fr-FR" altLang="fr-FR"/>
              <a:t>Architecture d’ensemble du protocole de Kyoto</a:t>
            </a:r>
          </a:p>
        </p:txBody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DD73D4FC-1365-71C9-B1D2-C938395895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0225" y="1331913"/>
            <a:ext cx="3992563" cy="5187950"/>
          </a:xfrm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buFont typeface="Century Gothic" panose="020B0502020202020204" pitchFamily="34" charset="0"/>
              <a:buNone/>
            </a:pPr>
            <a:r>
              <a:rPr lang="fr-FR" altLang="fr-FR" sz="1600" u="sng">
                <a:solidFill>
                  <a:srgbClr val="0070C0"/>
                </a:solidFill>
              </a:rPr>
              <a:t>Points de repère sur le Protocole</a:t>
            </a:r>
          </a:p>
          <a:p>
            <a:pPr algn="ctr">
              <a:lnSpc>
                <a:spcPct val="80000"/>
              </a:lnSpc>
              <a:buFont typeface="Century Gothic" panose="020B0502020202020204" pitchFamily="34" charset="0"/>
              <a:buNone/>
            </a:pPr>
            <a:endParaRPr lang="fr-FR" altLang="fr-FR" sz="1600" u="sng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</a:pPr>
            <a:r>
              <a:rPr lang="fr-FR" altLang="fr-FR" sz="1400"/>
              <a:t>Protocole d’application de la convention cadre de 1992 portant sur la période s’achevant en 2012,</a:t>
            </a:r>
          </a:p>
          <a:p>
            <a:pPr>
              <a:lnSpc>
                <a:spcPct val="80000"/>
              </a:lnSpc>
            </a:pPr>
            <a:endParaRPr lang="fr-FR" altLang="fr-FR" sz="1400"/>
          </a:p>
          <a:p>
            <a:pPr>
              <a:lnSpc>
                <a:spcPct val="80000"/>
              </a:lnSpc>
            </a:pPr>
            <a:r>
              <a:rPr lang="fr-FR" altLang="fr-FR" sz="1400"/>
              <a:t>Protocole aux implications différentes :</a:t>
            </a:r>
          </a:p>
          <a:p>
            <a:pPr lvl="1">
              <a:lnSpc>
                <a:spcPct val="80000"/>
              </a:lnSpc>
            </a:pPr>
            <a:r>
              <a:rPr lang="fr-FR" altLang="fr-FR" sz="1400"/>
              <a:t>Engagements contraignants de réduction des émissions pour les pays de l’annexe B : -5,2 % entre 1990 et 2008/12 ;</a:t>
            </a:r>
          </a:p>
          <a:p>
            <a:pPr lvl="1">
              <a:lnSpc>
                <a:spcPct val="80000"/>
              </a:lnSpc>
            </a:pPr>
            <a:r>
              <a:rPr lang="fr-FR" altLang="fr-FR" sz="1400"/>
              <a:t>Pas d’engagement pour les autres (pays en développement) </a:t>
            </a:r>
          </a:p>
          <a:p>
            <a:pPr lvl="1">
              <a:lnSpc>
                <a:spcPct val="80000"/>
              </a:lnSpc>
            </a:pPr>
            <a:endParaRPr lang="fr-FR" altLang="fr-FR" sz="1400"/>
          </a:p>
          <a:p>
            <a:pPr>
              <a:lnSpc>
                <a:spcPct val="80000"/>
              </a:lnSpc>
            </a:pPr>
            <a:r>
              <a:rPr lang="fr-FR" altLang="fr-FR" sz="1400"/>
              <a:t>Conditions d’entrée en vigueur : </a:t>
            </a:r>
          </a:p>
          <a:p>
            <a:pPr lvl="1">
              <a:lnSpc>
                <a:spcPct val="80000"/>
              </a:lnSpc>
            </a:pPr>
            <a:r>
              <a:rPr lang="fr-FR" altLang="fr-FR" sz="1400"/>
              <a:t>Ratification par au moins 55 pays ;</a:t>
            </a:r>
          </a:p>
          <a:p>
            <a:pPr lvl="1">
              <a:lnSpc>
                <a:spcPct val="80000"/>
              </a:lnSpc>
            </a:pPr>
            <a:r>
              <a:rPr lang="fr-FR" altLang="fr-FR" sz="1400"/>
              <a:t>Parmi les pays de l’annexe 1, les signataires doivent représenter au moins 55 % des émissions.</a:t>
            </a:r>
          </a:p>
          <a:p>
            <a:pPr lvl="1">
              <a:lnSpc>
                <a:spcPct val="80000"/>
              </a:lnSpc>
            </a:pPr>
            <a:endParaRPr lang="fr-FR" altLang="fr-FR" sz="1400"/>
          </a:p>
          <a:p>
            <a:pPr>
              <a:lnSpc>
                <a:spcPct val="80000"/>
              </a:lnSpc>
            </a:pPr>
            <a:r>
              <a:rPr lang="fr-FR" altLang="fr-FR" sz="1400"/>
              <a:t>2008-2012 : première période d’engagement couverte par le Protocole</a:t>
            </a:r>
          </a:p>
          <a:p>
            <a:pPr algn="ctr">
              <a:lnSpc>
                <a:spcPct val="80000"/>
              </a:lnSpc>
              <a:buFont typeface="Century Gothic" panose="020B0502020202020204" pitchFamily="34" charset="0"/>
              <a:buNone/>
            </a:pPr>
            <a:endParaRPr lang="fr-FR" altLang="fr-FR" sz="1400"/>
          </a:p>
        </p:txBody>
      </p:sp>
      <p:sp>
        <p:nvSpPr>
          <p:cNvPr id="39941" name="Rectangle 4">
            <a:extLst>
              <a:ext uri="{FF2B5EF4-FFF2-40B4-BE49-F238E27FC236}">
                <a16:creationId xmlns:a16="http://schemas.microsoft.com/office/drawing/2014/main" id="{43AC8706-0FE0-0505-FC3E-89FC2CC00E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0563" y="1354138"/>
            <a:ext cx="3038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kumimoji="0" lang="fr-FR" altLang="fr-FR" sz="2000" b="0" i="0" u="sng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Trois mécanismes de flexibilité</a:t>
            </a:r>
          </a:p>
        </p:txBody>
      </p:sp>
      <p:sp>
        <p:nvSpPr>
          <p:cNvPr id="39942" name="Line 5">
            <a:extLst>
              <a:ext uri="{FF2B5EF4-FFF2-40B4-BE49-F238E27FC236}">
                <a16:creationId xmlns:a16="http://schemas.microsoft.com/office/drawing/2014/main" id="{9C43A3C2-4247-9720-9ADB-3128CB2B4DB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10088" y="2178050"/>
            <a:ext cx="1071562" cy="149701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9943" name="Line 6">
            <a:extLst>
              <a:ext uri="{FF2B5EF4-FFF2-40B4-BE49-F238E27FC236}">
                <a16:creationId xmlns:a16="http://schemas.microsoft.com/office/drawing/2014/main" id="{50FE0305-3F33-D2E6-0698-8CEA580BFA5F}"/>
              </a:ext>
            </a:extLst>
          </p:cNvPr>
          <p:cNvSpPr>
            <a:spLocks noChangeShapeType="1"/>
          </p:cNvSpPr>
          <p:nvPr/>
        </p:nvSpPr>
        <p:spPr bwMode="auto">
          <a:xfrm>
            <a:off x="4508500" y="3654425"/>
            <a:ext cx="1096963" cy="5238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9944" name="Text Box 7">
            <a:extLst>
              <a:ext uri="{FF2B5EF4-FFF2-40B4-BE49-F238E27FC236}">
                <a16:creationId xmlns:a16="http://schemas.microsoft.com/office/drawing/2014/main" id="{950682A6-178F-2D6A-6023-EF63A8CCC4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4025" y="1970088"/>
            <a:ext cx="3609975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40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kumimoji="0" lang="fr-FR" altLang="fr-FR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Echanges de permis d’émission : 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40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alt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Commerce possible de quotas entre pays de l’annexe B (article 17)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40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alt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Objectifs : réduire les coûts de réduction</a:t>
            </a:r>
          </a:p>
        </p:txBody>
      </p:sp>
      <p:sp>
        <p:nvSpPr>
          <p:cNvPr id="39945" name="Rectangle 8">
            <a:extLst>
              <a:ext uri="{FF2B5EF4-FFF2-40B4-BE49-F238E27FC236}">
                <a16:creationId xmlns:a16="http://schemas.microsoft.com/office/drawing/2014/main" id="{98E297C9-C537-356D-2672-AD4149C51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8475" y="3840163"/>
            <a:ext cx="3265488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kumimoji="0" lang="fr-FR" altLang="fr-FR" sz="2000" b="0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fr-FR" altLang="fr-FR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Deux mécanismes projets</a:t>
            </a:r>
            <a:r>
              <a:rPr kumimoji="0" lang="fr-FR" altLang="fr-FR" sz="16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(Echange de crédits)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altLang="fr-FR" sz="16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Mécanisme d’application conjointe : </a:t>
            </a:r>
            <a:r>
              <a:rPr kumimoji="0" lang="fr-FR" alt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Projets entre pays de l’annexe B (article 6)</a:t>
            </a:r>
          </a:p>
        </p:txBody>
      </p:sp>
      <p:sp>
        <p:nvSpPr>
          <p:cNvPr id="39946" name="Rectangle 9">
            <a:extLst>
              <a:ext uri="{FF2B5EF4-FFF2-40B4-BE49-F238E27FC236}">
                <a16:creationId xmlns:a16="http://schemas.microsoft.com/office/drawing/2014/main" id="{4D741371-ADA7-D08A-5FE8-B99DABBE9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3075" y="5248275"/>
            <a:ext cx="330200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altLang="fr-FR" sz="16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Mécanisme de développement propre : </a:t>
            </a:r>
            <a:r>
              <a:rPr kumimoji="0" lang="fr-FR" alt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Projets avec des pays en développement</a:t>
            </a:r>
            <a:r>
              <a:rPr kumimoji="0" lang="fr-FR" altLang="fr-FR" sz="1600" b="0" i="0" u="none" strike="noStrike" kern="1200" cap="none" spc="0" normalizeH="0" baseline="0" noProof="0">
                <a:ln>
                  <a:noFill/>
                </a:ln>
                <a:solidFill>
                  <a:srgbClr val="9BBAC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fr-FR" alt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(article 12, concernant les projets hors annexe B)</a:t>
            </a:r>
            <a:endParaRPr kumimoji="0" lang="fr-FR" altLang="fr-FR" sz="1600" b="0" i="0" u="none" strike="noStrike" kern="1200" cap="none" spc="0" normalizeH="0" baseline="0" noProof="0">
              <a:ln>
                <a:noFill/>
              </a:ln>
              <a:solidFill>
                <a:srgbClr val="9BBAC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re 1">
            <a:extLst>
              <a:ext uri="{FF2B5EF4-FFF2-40B4-BE49-F238E27FC236}">
                <a16:creationId xmlns:a16="http://schemas.microsoft.com/office/drawing/2014/main" id="{D95F5863-501B-854F-20E9-10E2C8CF41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20713"/>
          </a:xfrm>
        </p:spPr>
        <p:txBody>
          <a:bodyPr/>
          <a:lstStyle/>
          <a:p>
            <a:pPr algn="ctr"/>
            <a:r>
              <a:rPr lang="fr-FR" altLang="fr-FR" sz="3200"/>
              <a:t>L’architecture de l’accord de Paris </a:t>
            </a:r>
            <a:endParaRPr lang="en-US" altLang="fr-FR" sz="320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CFE2AB-6266-6088-D7B5-F2E07409F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836613"/>
            <a:ext cx="9036050" cy="5265737"/>
          </a:xfrm>
        </p:spPr>
        <p:txBody>
          <a:bodyPr/>
          <a:lstStyle/>
          <a:p>
            <a:pPr>
              <a:defRPr/>
            </a:pPr>
            <a:r>
              <a:rPr lang="fr-FR" dirty="0"/>
              <a:t>Un succès diplomatique certain !</a:t>
            </a:r>
          </a:p>
          <a:p>
            <a:pPr lvl="1">
              <a:defRPr/>
            </a:pPr>
            <a:endParaRPr lang="fr-FR" dirty="0"/>
          </a:p>
          <a:p>
            <a:pPr marL="457200" lvl="1" indent="0">
              <a:buFont typeface="Arial" panose="020B0604020202020204" pitchFamily="34" charset="0"/>
              <a:buNone/>
              <a:defRPr/>
            </a:pPr>
            <a:endParaRPr lang="fr-FR" dirty="0"/>
          </a:p>
          <a:p>
            <a:pPr marL="457200" lvl="1" indent="0">
              <a:buFont typeface="Arial" panose="020B0604020202020204" pitchFamily="34" charset="0"/>
              <a:buNone/>
              <a:defRPr/>
            </a:pPr>
            <a:endParaRPr lang="fr-FR" dirty="0"/>
          </a:p>
          <a:p>
            <a:pPr lvl="1">
              <a:defRPr/>
            </a:pPr>
            <a:endParaRPr lang="fr-FR" dirty="0"/>
          </a:p>
          <a:p>
            <a:pPr>
              <a:defRPr/>
            </a:pPr>
            <a:endParaRPr lang="en-US" dirty="0"/>
          </a:p>
          <a:p>
            <a:pPr marL="457200" lvl="1" indent="0">
              <a:buFont typeface="Arial" panose="020B0604020202020204" pitchFamily="34" charset="0"/>
              <a:buNone/>
              <a:defRPr/>
            </a:pPr>
            <a:endParaRPr lang="en-US" dirty="0"/>
          </a:p>
          <a:p>
            <a:pPr lvl="1">
              <a:defRPr/>
            </a:pPr>
            <a:endParaRPr lang="en-US" dirty="0"/>
          </a:p>
          <a:p>
            <a:pPr lvl="1">
              <a:defRPr/>
            </a:pPr>
            <a:endParaRPr lang="en-US" dirty="0"/>
          </a:p>
          <a:p>
            <a:pPr lvl="1">
              <a:defRPr/>
            </a:pPr>
            <a:endParaRPr lang="en-US" dirty="0"/>
          </a:p>
        </p:txBody>
      </p:sp>
      <p:pic>
        <p:nvPicPr>
          <p:cNvPr id="40964" name="Image 1">
            <a:extLst>
              <a:ext uri="{FF2B5EF4-FFF2-40B4-BE49-F238E27FC236}">
                <a16:creationId xmlns:a16="http://schemas.microsoft.com/office/drawing/2014/main" id="{29AB2D58-584E-D426-0218-6AD054A5F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1281113"/>
            <a:ext cx="9080500" cy="474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58F735B-E6EF-5FF8-2ECF-7E388B88A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581E93-CD71-4300-9390-8F1FB5BAD3B1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2CAB8B5-E8A1-EE34-A82F-FEA395EF2A31}"/>
              </a:ext>
            </a:extLst>
          </p:cNvPr>
          <p:cNvSpPr txBox="1"/>
          <p:nvPr/>
        </p:nvSpPr>
        <p:spPr>
          <a:xfrm>
            <a:off x="708025" y="138113"/>
            <a:ext cx="8189913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Architecture d’ensemble de l’Accord de Paris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C9D3DD-EF4D-EB0A-B41C-7D36BE105E93}"/>
              </a:ext>
            </a:extLst>
          </p:cNvPr>
          <p:cNvSpPr txBox="1"/>
          <p:nvPr/>
        </p:nvSpPr>
        <p:spPr>
          <a:xfrm>
            <a:off x="3643313" y="2687638"/>
            <a:ext cx="5397500" cy="95408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Contributions déposées sur le registre des Nations-Unies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Réévaluées tous les cinq ans (« Global 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Stocktake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 »)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Révisables en permanence à la hausse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Avec un système de MRV se construisant graduellement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51BDE55-2736-0D86-7110-3326F7979404}"/>
              </a:ext>
            </a:extLst>
          </p:cNvPr>
          <p:cNvSpPr txBox="1"/>
          <p:nvPr/>
        </p:nvSpPr>
        <p:spPr>
          <a:xfrm>
            <a:off x="225425" y="4019550"/>
            <a:ext cx="4860925" cy="954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285750" marR="0" lvl="0" indent="-2857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Réorientation des flux financiers</a:t>
            </a:r>
            <a:r>
              <a:rPr lang="fr-FR" sz="14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+mn-cs"/>
              </a:rPr>
              <a:t> (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100Mrds$/an)</a:t>
            </a:r>
          </a:p>
          <a:p>
            <a:pPr marL="285750" marR="0" lvl="0" indent="-2857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Résilience face aux impacts du réchauffement</a:t>
            </a:r>
          </a:p>
          <a:p>
            <a:pPr marL="285750" marR="0" lvl="0" indent="-2857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Aide au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développement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 la transition bas carbone</a:t>
            </a:r>
          </a:p>
          <a:p>
            <a:pPr marL="285750" marR="0" lvl="0" indent="-2857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Compensation face aux pertes &amp; préjudices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8DDC246-564C-D33E-5CE5-8B88024B3376}"/>
              </a:ext>
            </a:extLst>
          </p:cNvPr>
          <p:cNvSpPr txBox="1"/>
          <p:nvPr/>
        </p:nvSpPr>
        <p:spPr>
          <a:xfrm>
            <a:off x="138113" y="1527175"/>
            <a:ext cx="3740150" cy="7381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285750" marR="0" lvl="0" indent="-2857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2°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 et si possible 1,5° C</a:t>
            </a:r>
          </a:p>
          <a:p>
            <a:pPr marL="285750" marR="0" lvl="0" indent="-2857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Pic d’émission le plus tôt possible</a:t>
            </a:r>
          </a:p>
          <a:p>
            <a:pPr marL="285750" marR="0" lvl="0" indent="-2857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Neutralité climatique  avant 2100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0E4214F-9FFB-0ADA-FDB3-F017D2550C0F}"/>
              </a:ext>
            </a:extLst>
          </p:cNvPr>
          <p:cNvSpPr txBox="1"/>
          <p:nvPr/>
        </p:nvSpPr>
        <p:spPr>
          <a:xfrm>
            <a:off x="5086350" y="4173538"/>
            <a:ext cx="442277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 solidarité avec les pays les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Plus vulnérables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F990BF7-799A-6983-560D-372BF2A503CF}"/>
              </a:ext>
            </a:extLst>
          </p:cNvPr>
          <p:cNvSpPr txBox="1"/>
          <p:nvPr/>
        </p:nvSpPr>
        <p:spPr>
          <a:xfrm>
            <a:off x="312905" y="2764484"/>
            <a:ext cx="332661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Objectifs de moyen  terme :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contributions nationales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Déterminées (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NDCs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5A8C868-3959-1C14-BD21-87DE48B5A39B}"/>
              </a:ext>
            </a:extLst>
          </p:cNvPr>
          <p:cNvSpPr txBox="1"/>
          <p:nvPr/>
        </p:nvSpPr>
        <p:spPr>
          <a:xfrm>
            <a:off x="3878263" y="1579563"/>
            <a:ext cx="5630862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 cible de long terme : « neutralité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Climatique » = « Zéro émissions nettes »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967AED1-2ECF-F733-6AC8-25BC999578C1}"/>
              </a:ext>
            </a:extLst>
          </p:cNvPr>
          <p:cNvSpPr txBox="1"/>
          <p:nvPr/>
        </p:nvSpPr>
        <p:spPr>
          <a:xfrm>
            <a:off x="523875" y="5653088"/>
            <a:ext cx="404812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Instruments économiques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&amp; financiers 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67884AC-0D54-E0EC-296A-DD537D341EEF}"/>
              </a:ext>
            </a:extLst>
          </p:cNvPr>
          <p:cNvSpPr txBox="1"/>
          <p:nvPr/>
        </p:nvSpPr>
        <p:spPr>
          <a:xfrm>
            <a:off x="4572000" y="5627688"/>
            <a:ext cx="4422775" cy="954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  </a:t>
            </a:r>
            <a:r>
              <a:rPr lang="fr-FR" sz="14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+mn-cs"/>
              </a:rPr>
              <a:t>Un marché de droits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d’émission entre pays (article 6.2)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fr-FR" sz="14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+mn-cs"/>
              </a:rPr>
              <a:t>- Un marché de droits d’émission incluant les acteurs privés (article 6.4)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C5360BF-F87E-08B0-B5F3-8BF5E6BF1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3B722F-1BDE-4874-8D8E-1B8F5AF1BAB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4DF1C4A-A538-97FE-20DE-C1A1910753F4}"/>
              </a:ext>
            </a:extLst>
          </p:cNvPr>
          <p:cNvSpPr txBox="1"/>
          <p:nvPr/>
        </p:nvSpPr>
        <p:spPr>
          <a:xfrm>
            <a:off x="288925" y="136525"/>
            <a:ext cx="8742363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calendrier de mise en œuvre</a:t>
            </a:r>
          </a:p>
        </p:txBody>
      </p:sp>
      <p:sp>
        <p:nvSpPr>
          <p:cNvPr id="43012" name="ZoneTexte 5">
            <a:extLst>
              <a:ext uri="{FF2B5EF4-FFF2-40B4-BE49-F238E27FC236}">
                <a16:creationId xmlns:a16="http://schemas.microsoft.com/office/drawing/2014/main" id="{D3AE15D1-F41F-5153-403F-375FF399E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1546225"/>
            <a:ext cx="8388350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2015 : 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Adoption le 12 décembre de l’accord de Paris (COP-21)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2016 : 	- 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6/11 : entrée en vigueur de l’accord de Paris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- 8/11 élection de Donald Trump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- 7 au 16/11 COP-22 à Marrakech</a:t>
            </a:r>
            <a:endParaRPr kumimoji="0" lang="fr-FR" altLang="fr-F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2017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Confirmation du retrait des USA de l’accord de Paris (juin)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2018 :  	- 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adoption du « Rule Book » (COP-24 </a:t>
            </a:r>
            <a:r>
              <a:rPr kumimoji="0" lang="fr-FR" alt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Katowitce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Echec de la négociation sur instruments économiques (article 6) et pertes &amp; dommages (article 8)	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2020 : 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 de la COP-26 de Glasgow et élections US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2021 : 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Dépôt des Contributions nationales révisées à la COP-26. Adoption des règles sur l’article 6 (instruments économiques).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2022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6° Rapport d’évaluation du GIEC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2023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Premier bilan mondial global (« </a:t>
            </a:r>
            <a:r>
              <a:rPr kumimoji="0" lang="fr-FR" altLang="fr-FR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Global </a:t>
            </a:r>
            <a:r>
              <a:rPr kumimoji="0" lang="fr-FR" altLang="fr-FR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stocktake</a:t>
            </a:r>
            <a:r>
              <a:rPr kumimoji="0" lang="fr-FR" altLang="fr-FR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2025</a:t>
            </a: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Nouvelles contribution nationales réévaluées et nouveau cycle quinquennal</a:t>
            </a:r>
            <a:endParaRPr kumimoji="0" lang="fr-FR" alt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E4A7117-CB98-463B-8436-D8779D7F5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F8F86D-AF9B-4350-9F4F-279AD2CD70C3}"/>
              </a:ext>
            </a:extLst>
          </p:cNvPr>
          <p:cNvSpPr txBox="1"/>
          <p:nvPr/>
        </p:nvSpPr>
        <p:spPr>
          <a:xfrm>
            <a:off x="467544" y="151940"/>
            <a:ext cx="830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F81BD">
                    <a:lumMod val="75000"/>
                  </a:srgbClr>
                </a:solidFill>
              </a:rPr>
              <a:t>UE : l’évolution des objectifs climatiques dans le temps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9883801-9131-4D07-AF33-BEAA6D94A1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858" y="811083"/>
            <a:ext cx="8642622" cy="571291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49539E9-299C-4D0C-B6A2-58D74F3B0B60}"/>
              </a:ext>
            </a:extLst>
          </p:cNvPr>
          <p:cNvSpPr txBox="1"/>
          <p:nvPr/>
        </p:nvSpPr>
        <p:spPr>
          <a:xfrm>
            <a:off x="2843808" y="6540516"/>
            <a:ext cx="31886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Source : Agence Européenne de l’Environnement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A1E0FC05-1902-8494-4EEE-65C74169DABF}"/>
              </a:ext>
            </a:extLst>
          </p:cNvPr>
          <p:cNvCxnSpPr>
            <a:cxnSpLocks/>
          </p:cNvCxnSpPr>
          <p:nvPr/>
        </p:nvCxnSpPr>
        <p:spPr>
          <a:xfrm>
            <a:off x="2699792" y="1772816"/>
            <a:ext cx="1008112" cy="0"/>
          </a:xfrm>
          <a:prstGeom prst="line">
            <a:avLst/>
          </a:prstGeom>
          <a:ln w="3175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C671EF8C-C88C-4745-E7FE-96D91C9F9742}"/>
              </a:ext>
            </a:extLst>
          </p:cNvPr>
          <p:cNvSpPr txBox="1"/>
          <p:nvPr/>
        </p:nvSpPr>
        <p:spPr>
          <a:xfrm>
            <a:off x="2627784" y="1465152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Kyoto : -8%</a:t>
            </a:r>
          </a:p>
        </p:txBody>
      </p:sp>
    </p:spTree>
    <p:extLst>
      <p:ext uri="{BB962C8B-B14F-4D97-AF65-F5344CB8AC3E}">
        <p14:creationId xmlns:p14="http://schemas.microsoft.com/office/powerpoint/2010/main" val="41575745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7C066E5-C3BF-43B5-BEF0-949BB8A91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90B0FE-C9F1-418D-BEB5-D4B4DBECBF62}"/>
              </a:ext>
            </a:extLst>
          </p:cNvPr>
          <p:cNvSpPr txBox="1"/>
          <p:nvPr/>
        </p:nvSpPr>
        <p:spPr>
          <a:xfrm>
            <a:off x="130629" y="450376"/>
            <a:ext cx="2185214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« Pacte vert »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85FE1B10-C641-ABED-195C-857AD246F123}"/>
              </a:ext>
            </a:extLst>
          </p:cNvPr>
          <p:cNvCxnSpPr>
            <a:cxnSpLocks/>
          </p:cNvCxnSpPr>
          <p:nvPr/>
        </p:nvCxnSpPr>
        <p:spPr>
          <a:xfrm flipH="1">
            <a:off x="944217" y="1054359"/>
            <a:ext cx="764845" cy="133630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3BDFA35D-CFAB-58C9-AC79-661098844B76}"/>
              </a:ext>
            </a:extLst>
          </p:cNvPr>
          <p:cNvCxnSpPr>
            <a:cxnSpLocks/>
          </p:cNvCxnSpPr>
          <p:nvPr/>
        </p:nvCxnSpPr>
        <p:spPr>
          <a:xfrm>
            <a:off x="2355303" y="1054359"/>
            <a:ext cx="3031569" cy="15768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F838E8E0-F59A-497F-110D-0E42962F03D2}"/>
              </a:ext>
            </a:extLst>
          </p:cNvPr>
          <p:cNvSpPr txBox="1"/>
          <p:nvPr/>
        </p:nvSpPr>
        <p:spPr>
          <a:xfrm>
            <a:off x="5386872" y="2455484"/>
            <a:ext cx="3610948" cy="3693319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2. Déforestation importée &amp; neutralité 2035 pour l’agriculture et la forêt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C946C014-99C7-AD4F-DD2F-66820096E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1084" y="3497392"/>
            <a:ext cx="3610948" cy="2466745"/>
          </a:xfrm>
          <a:prstGeom prst="rect">
            <a:avLst/>
          </a:prstGeom>
        </p:spPr>
      </p:pic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7BD3900E-8965-002C-8029-6F0EADBE59C9}"/>
              </a:ext>
            </a:extLst>
          </p:cNvPr>
          <p:cNvCxnSpPr>
            <a:cxnSpLocks/>
            <a:endCxn id="48" idx="1"/>
          </p:cNvCxnSpPr>
          <p:nvPr/>
        </p:nvCxnSpPr>
        <p:spPr>
          <a:xfrm>
            <a:off x="2453951" y="790025"/>
            <a:ext cx="2634435" cy="4454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ZoneTexte 47">
            <a:extLst>
              <a:ext uri="{FF2B5EF4-FFF2-40B4-BE49-F238E27FC236}">
                <a16:creationId xmlns:a16="http://schemas.microsoft.com/office/drawing/2014/main" id="{3C29324E-C6D3-9490-049B-179C88846091}"/>
              </a:ext>
            </a:extLst>
          </p:cNvPr>
          <p:cNvSpPr txBox="1"/>
          <p:nvPr/>
        </p:nvSpPr>
        <p:spPr>
          <a:xfrm>
            <a:off x="5088386" y="219789"/>
            <a:ext cx="3924985" cy="2031325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3. Taxonomie et système financier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2" name="Image 61">
            <a:extLst>
              <a:ext uri="{FF2B5EF4-FFF2-40B4-BE49-F238E27FC236}">
                <a16:creationId xmlns:a16="http://schemas.microsoft.com/office/drawing/2014/main" id="{F72CCC99-BA62-B2A7-8F36-31B592E34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3275" y="569167"/>
            <a:ext cx="2718662" cy="167876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B7FF76-4542-48E3-BAB7-9182012B4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901820"/>
            <a:ext cx="4842588" cy="3956180"/>
          </a:xfrm>
          <a:prstGeom prst="rect">
            <a:avLst/>
          </a:prstGeom>
          <a:ln>
            <a:solidFill>
              <a:schemeClr val="accent1">
                <a:shade val="95000"/>
                <a:satMod val="105000"/>
              </a:schemeClr>
            </a:solidFill>
          </a:ln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475FE634-883A-0450-CB63-91B4EA8625FA}"/>
              </a:ext>
            </a:extLst>
          </p:cNvPr>
          <p:cNvSpPr txBox="1"/>
          <p:nvPr/>
        </p:nvSpPr>
        <p:spPr>
          <a:xfrm>
            <a:off x="41487" y="2455484"/>
            <a:ext cx="4737194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1. Prix du carbone : la réforme du marché</a:t>
            </a:r>
          </a:p>
        </p:txBody>
      </p:sp>
    </p:spTree>
    <p:extLst>
      <p:ext uri="{BB962C8B-B14F-4D97-AF65-F5344CB8AC3E}">
        <p14:creationId xmlns:p14="http://schemas.microsoft.com/office/powerpoint/2010/main" val="2898338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7C066E5-C3BF-43B5-BEF0-949BB8A91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90B0FE-C9F1-418D-BEB5-D4B4DBECBF62}"/>
              </a:ext>
            </a:extLst>
          </p:cNvPr>
          <p:cNvSpPr txBox="1"/>
          <p:nvPr/>
        </p:nvSpPr>
        <p:spPr>
          <a:xfrm>
            <a:off x="-35248" y="28447"/>
            <a:ext cx="3784513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« La stratégie nationale bas carbone » (SNBC)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85FE1B10-C641-ABED-195C-857AD246F123}"/>
              </a:ext>
            </a:extLst>
          </p:cNvPr>
          <p:cNvCxnSpPr>
            <a:cxnSpLocks/>
            <a:endCxn id="23" idx="0"/>
          </p:cNvCxnSpPr>
          <p:nvPr/>
        </p:nvCxnSpPr>
        <p:spPr>
          <a:xfrm flipH="1">
            <a:off x="1791195" y="1071145"/>
            <a:ext cx="242659" cy="118747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475FE634-883A-0450-CB63-91B4EA8625FA}"/>
              </a:ext>
            </a:extLst>
          </p:cNvPr>
          <p:cNvSpPr txBox="1"/>
          <p:nvPr/>
        </p:nvSpPr>
        <p:spPr>
          <a:xfrm>
            <a:off x="25327" y="2258619"/>
            <a:ext cx="3531736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Des trajectoires d’émission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éloignées de l’objectif de -55%</a:t>
            </a: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3BDFA35D-CFAB-58C9-AC79-661098844B76}"/>
              </a:ext>
            </a:extLst>
          </p:cNvPr>
          <p:cNvCxnSpPr>
            <a:cxnSpLocks/>
          </p:cNvCxnSpPr>
          <p:nvPr/>
        </p:nvCxnSpPr>
        <p:spPr>
          <a:xfrm>
            <a:off x="2180607" y="982650"/>
            <a:ext cx="3610024" cy="20545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F838E8E0-F59A-497F-110D-0E42962F03D2}"/>
              </a:ext>
            </a:extLst>
          </p:cNvPr>
          <p:cNvSpPr txBox="1"/>
          <p:nvPr/>
        </p:nvSpPr>
        <p:spPr>
          <a:xfrm>
            <a:off x="5081782" y="3037226"/>
            <a:ext cx="3610948" cy="341632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2. Construire une économie 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 sobriété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7BD3900E-8965-002C-8029-6F0EADBE59C9}"/>
              </a:ext>
            </a:extLst>
          </p:cNvPr>
          <p:cNvCxnSpPr>
            <a:cxnSpLocks/>
          </p:cNvCxnSpPr>
          <p:nvPr/>
        </p:nvCxnSpPr>
        <p:spPr>
          <a:xfrm>
            <a:off x="2344058" y="936000"/>
            <a:ext cx="2433215" cy="286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ZoneTexte 47">
            <a:extLst>
              <a:ext uri="{FF2B5EF4-FFF2-40B4-BE49-F238E27FC236}">
                <a16:creationId xmlns:a16="http://schemas.microsoft.com/office/drawing/2014/main" id="{3C29324E-C6D3-9490-049B-179C88846091}"/>
              </a:ext>
            </a:extLst>
          </p:cNvPr>
          <p:cNvSpPr txBox="1"/>
          <p:nvPr/>
        </p:nvSpPr>
        <p:spPr>
          <a:xfrm>
            <a:off x="4777273" y="51279"/>
            <a:ext cx="4259633" cy="2308324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3. Le puits de carbone à la dérive 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0DA6814-7D3C-94E2-B3AB-05C057E2E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6703" y="3778457"/>
            <a:ext cx="3498407" cy="2518853"/>
          </a:xfrm>
          <a:prstGeom prst="rect">
            <a:avLst/>
          </a:prstGeom>
        </p:spPr>
      </p:pic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017986E9-00F2-B4FB-2DAC-D6BA0C999AC7}"/>
              </a:ext>
            </a:extLst>
          </p:cNvPr>
          <p:cNvCxnSpPr/>
          <p:nvPr/>
        </p:nvCxnSpPr>
        <p:spPr>
          <a:xfrm>
            <a:off x="3433665" y="5085184"/>
            <a:ext cx="0" cy="270587"/>
          </a:xfrm>
          <a:prstGeom prst="straightConnector1">
            <a:avLst/>
          </a:prstGeom>
          <a:ln w="2222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F8423834-37CD-467F-163E-EEF6AC595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564" y="400088"/>
            <a:ext cx="3648022" cy="195514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8109F05-C648-B39D-B7A3-E2C828F80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97" y="2904950"/>
            <a:ext cx="4855141" cy="321926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289355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0C9DB6E-C375-CA4F-FC44-47C2857E5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25</a:t>
            </a:fld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FA8A2C-9030-6733-2A20-27101BAB9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88" y="1139556"/>
            <a:ext cx="8711424" cy="52167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7D6B64E-6623-D2B3-2FD6-86053E88DC18}"/>
              </a:ext>
            </a:extLst>
          </p:cNvPr>
          <p:cNvSpPr txBox="1"/>
          <p:nvPr/>
        </p:nvSpPr>
        <p:spPr>
          <a:xfrm>
            <a:off x="971600" y="121294"/>
            <a:ext cx="62921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Le dépassement du 1</a:t>
            </a:r>
            <a:r>
              <a:rPr lang="fr-FR" sz="2400" b="1" baseline="30000" dirty="0">
                <a:solidFill>
                  <a:schemeClr val="accent1">
                    <a:lumMod val="75000"/>
                  </a:schemeClr>
                </a:solidFill>
              </a:rPr>
              <a:t>er</a:t>
            </a: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 budget carbone &amp; </a:t>
            </a:r>
          </a:p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« l’affaire du siècle »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F6D33EF-BA86-9B12-E11C-F439CAA0AD35}"/>
              </a:ext>
            </a:extLst>
          </p:cNvPr>
          <p:cNvSpPr txBox="1"/>
          <p:nvPr/>
        </p:nvSpPr>
        <p:spPr>
          <a:xfrm>
            <a:off x="2927359" y="6444480"/>
            <a:ext cx="23805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Source des données : CITEPA</a:t>
            </a:r>
          </a:p>
        </p:txBody>
      </p:sp>
    </p:spTree>
    <p:extLst>
      <p:ext uri="{BB962C8B-B14F-4D97-AF65-F5344CB8AC3E}">
        <p14:creationId xmlns:p14="http://schemas.microsoft.com/office/powerpoint/2010/main" val="6987736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497EBEA-7CF2-531F-E36B-6E5C0E1CB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26</a:t>
            </a:fld>
            <a:endParaRPr lang="fr-FR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73FF591-46A2-369E-7988-6EA3DDF1A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0021"/>
            <a:ext cx="9144000" cy="5833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64851FF-225C-5547-B72A-2DD957BDE362}"/>
              </a:ext>
            </a:extLst>
          </p:cNvPr>
          <p:cNvSpPr txBox="1"/>
          <p:nvPr/>
        </p:nvSpPr>
        <p:spPr>
          <a:xfrm>
            <a:off x="2699792" y="188640"/>
            <a:ext cx="4104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La nécessaire accélération</a:t>
            </a:r>
          </a:p>
        </p:txBody>
      </p:sp>
    </p:spTree>
    <p:extLst>
      <p:ext uri="{BB962C8B-B14F-4D97-AF65-F5344CB8AC3E}">
        <p14:creationId xmlns:p14="http://schemas.microsoft.com/office/powerpoint/2010/main" val="24301936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44A4886-A202-4E35-9D73-5F3E8EDBF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6345CC8-7D47-49F5-A405-5EADEB774710}"/>
              </a:ext>
            </a:extLst>
          </p:cNvPr>
          <p:cNvSpPr txBox="1"/>
          <p:nvPr/>
        </p:nvSpPr>
        <p:spPr>
          <a:xfrm>
            <a:off x="3135016" y="2985452"/>
            <a:ext cx="3225563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Sobriété et mobilité 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l’enjeu de la vitesse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FDF6E0F-AF15-42DA-AB71-0D49C4D34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1643"/>
            <a:ext cx="3770579" cy="237635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BC12028-049D-41A5-B3F1-72E39DCC6F8D}"/>
              </a:ext>
            </a:extLst>
          </p:cNvPr>
          <p:cNvSpPr txBox="1"/>
          <p:nvPr/>
        </p:nvSpPr>
        <p:spPr>
          <a:xfrm>
            <a:off x="6671178" y="3654425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Mobilité douce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(cycliste bordelais)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E94D1DF-D5D5-4D3E-B2E0-71BEEC6FDBF3}"/>
              </a:ext>
            </a:extLst>
          </p:cNvPr>
          <p:cNvSpPr txBox="1"/>
          <p:nvPr/>
        </p:nvSpPr>
        <p:spPr>
          <a:xfrm>
            <a:off x="6738671" y="2631066"/>
            <a:ext cx="245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Transports en commun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Le tram à Bordeaux vers 1900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90E289B-746A-4053-9664-8C9C79BBE04F}"/>
              </a:ext>
            </a:extLst>
          </p:cNvPr>
          <p:cNvSpPr txBox="1"/>
          <p:nvPr/>
        </p:nvSpPr>
        <p:spPr>
          <a:xfrm>
            <a:off x="9450" y="3887436"/>
            <a:ext cx="3638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Vitesse et destinations touristiques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(Navette de tourisme spatial)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E2891EA-1D8D-440B-B383-B49402213520}"/>
              </a:ext>
            </a:extLst>
          </p:cNvPr>
          <p:cNvSpPr txBox="1"/>
          <p:nvPr/>
        </p:nvSpPr>
        <p:spPr>
          <a:xfrm flipH="1">
            <a:off x="-81118" y="2408601"/>
            <a:ext cx="4261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Temps de transport quotidien &amp; distance parcourue : rôle clef de la vitesse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464E595-C5DF-AA3A-3716-44C1C5CA1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6369"/>
            <a:ext cx="3648075" cy="248956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650B10-9172-3DFD-9BD1-B9F94A666F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1837" y="-16369"/>
            <a:ext cx="4012164" cy="267051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42EAFC-D281-F058-4551-34B45A097B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4128" y="4177645"/>
            <a:ext cx="3517093" cy="269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5927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489B9DA-E8BC-5A64-9CB2-98C015D8E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28</a:t>
            </a:fld>
            <a:endParaRPr lang="fr-FR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4EE50FD-AC64-A28F-3946-6C92B384D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40562"/>
            <a:ext cx="9144000" cy="595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8E86634-7174-04D8-3788-A130ED4BC1EE}"/>
              </a:ext>
            </a:extLst>
          </p:cNvPr>
          <p:cNvSpPr txBox="1"/>
          <p:nvPr/>
        </p:nvSpPr>
        <p:spPr>
          <a:xfrm>
            <a:off x="1403648" y="306545"/>
            <a:ext cx="6797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L’affaiblissement du puits de carbone naturel</a:t>
            </a:r>
          </a:p>
        </p:txBody>
      </p:sp>
    </p:spTree>
    <p:extLst>
      <p:ext uri="{BB962C8B-B14F-4D97-AF65-F5344CB8AC3E}">
        <p14:creationId xmlns:p14="http://schemas.microsoft.com/office/powerpoint/2010/main" val="23691694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odèle par défaut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B232A"/>
      </a:accent1>
      <a:accent2>
        <a:srgbClr val="9BBACE"/>
      </a:accent2>
      <a:accent3>
        <a:srgbClr val="FFFFFF"/>
      </a:accent3>
      <a:accent4>
        <a:srgbClr val="000000"/>
      </a:accent4>
      <a:accent5>
        <a:srgbClr val="E2ACAC"/>
      </a:accent5>
      <a:accent6>
        <a:srgbClr val="8CA8B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10101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5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B000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B0101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0404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Modèle par défaut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B232A"/>
      </a:accent1>
      <a:accent2>
        <a:srgbClr val="9BBACE"/>
      </a:accent2>
      <a:accent3>
        <a:srgbClr val="FFFFFF"/>
      </a:accent3>
      <a:accent4>
        <a:srgbClr val="000000"/>
      </a:accent4>
      <a:accent5>
        <a:srgbClr val="E2ACAC"/>
      </a:accent5>
      <a:accent6>
        <a:srgbClr val="8CA8B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10101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5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B000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B0101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0404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1910</Words>
  <Application>Microsoft Office PowerPoint</Application>
  <PresentationFormat>Affichage à l'écran (4:3)</PresentationFormat>
  <Paragraphs>312</Paragraphs>
  <Slides>28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28</vt:i4>
      </vt:variant>
    </vt:vector>
  </HeadingPairs>
  <TitlesOfParts>
    <vt:vector size="45" baseType="lpstr">
      <vt:lpstr>Arial</vt:lpstr>
      <vt:lpstr>Arial Narrow</vt:lpstr>
      <vt:lpstr>Calibri</vt:lpstr>
      <vt:lpstr>Calibri Light</vt:lpstr>
      <vt:lpstr>Cambria</vt:lpstr>
      <vt:lpstr>Century Gothic</vt:lpstr>
      <vt:lpstr>Helvetica Neue</vt:lpstr>
      <vt:lpstr>Times New Roman</vt:lpstr>
      <vt:lpstr>Wingdings</vt:lpstr>
      <vt:lpstr>Thème Office</vt:lpstr>
      <vt:lpstr>2_Thème Office</vt:lpstr>
      <vt:lpstr>1_Modèle par défaut</vt:lpstr>
      <vt:lpstr>Modèle par défaut</vt:lpstr>
      <vt:lpstr>3_Thème Office</vt:lpstr>
      <vt:lpstr>5_Thème Office</vt:lpstr>
      <vt:lpstr>6_Thème Office</vt:lpstr>
      <vt:lpstr>7_Thème Office</vt:lpstr>
      <vt:lpstr>Présentation PowerPoint</vt:lpstr>
      <vt:lpstr>Plan du cours</vt:lpstr>
      <vt:lpstr>Plan de la séance</vt:lpstr>
      <vt:lpstr>Présentation PowerPoint</vt:lpstr>
      <vt:lpstr>Présentation PowerPoint</vt:lpstr>
      <vt:lpstr>Présentation PowerPoint</vt:lpstr>
      <vt:lpstr>Présentation PowerPoint</vt:lpstr>
      <vt:lpstr>La cartographie des vulnérabilités : le cas des deltas</vt:lpstr>
      <vt:lpstr>Cas d’école : (1) L’adaptation de l’agriculture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Architecture d’ensemble du protocole de Kyoto</vt:lpstr>
      <vt:lpstr>L’architecture de l’accord de Paris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FLM Transition énergétique</dc:title>
  <dc:creator>Boris</dc:creator>
  <cp:lastModifiedBy>CHRISTIAN DE PERTHUIS</cp:lastModifiedBy>
  <cp:revision>1751</cp:revision>
  <cp:lastPrinted>2022-09-28T05:38:35Z</cp:lastPrinted>
  <dcterms:created xsi:type="dcterms:W3CDTF">2011-05-03T07:33:17Z</dcterms:created>
  <dcterms:modified xsi:type="dcterms:W3CDTF">2022-09-28T05:39:46Z</dcterms:modified>
</cp:coreProperties>
</file>