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8">
  <p:sldMasterIdLst>
    <p:sldMasterId id="2147483648" r:id="rId1"/>
    <p:sldMasterId id="2147483817" r:id="rId2"/>
  </p:sldMasterIdLst>
  <p:notesMasterIdLst>
    <p:notesMasterId r:id="rId24"/>
  </p:notesMasterIdLst>
  <p:handoutMasterIdLst>
    <p:handoutMasterId r:id="rId25"/>
  </p:handoutMasterIdLst>
  <p:sldIdLst>
    <p:sldId id="566" r:id="rId3"/>
    <p:sldId id="615" r:id="rId4"/>
    <p:sldId id="641" r:id="rId5"/>
    <p:sldId id="638" r:id="rId6"/>
    <p:sldId id="601" r:id="rId7"/>
    <p:sldId id="618" r:id="rId8"/>
    <p:sldId id="640" r:id="rId9"/>
    <p:sldId id="622" r:id="rId10"/>
    <p:sldId id="637" r:id="rId11"/>
    <p:sldId id="619" r:id="rId12"/>
    <p:sldId id="885" r:id="rId13"/>
    <p:sldId id="623" r:id="rId14"/>
    <p:sldId id="621" r:id="rId15"/>
    <p:sldId id="620" r:id="rId16"/>
    <p:sldId id="593" r:id="rId17"/>
    <p:sldId id="614" r:id="rId18"/>
    <p:sldId id="313" r:id="rId19"/>
    <p:sldId id="461" r:id="rId20"/>
    <p:sldId id="360" r:id="rId21"/>
    <p:sldId id="536" r:id="rId22"/>
    <p:sldId id="583" r:id="rId23"/>
  </p:sldIdLst>
  <p:sldSz cx="9144000" cy="6858000" type="screen4x3"/>
  <p:notesSz cx="10018713" cy="688816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70" userDrawn="1">
          <p15:clr>
            <a:srgbClr val="A4A3A4"/>
          </p15:clr>
        </p15:guide>
        <p15:guide id="2" pos="3156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oris" initials="B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3D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0A94A3-9641-4FA7-84B3-3F036290F009}" v="17" dt="2025-09-16T13:03:49.395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64" autoAdjust="0"/>
    <p:restoredTop sz="97382" autoAdjust="0"/>
  </p:normalViewPr>
  <p:slideViewPr>
    <p:cSldViewPr>
      <p:cViewPr varScale="1">
        <p:scale>
          <a:sx n="106" d="100"/>
          <a:sy n="106" d="100"/>
        </p:scale>
        <p:origin x="197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10" y="-102"/>
      </p:cViewPr>
      <p:guideLst>
        <p:guide orient="horz" pos="2170"/>
        <p:guide pos="315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DE PERTHUIS" userId="05f1a2f1f3e449b3" providerId="LiveId" clId="{98F3F780-9E13-4492-8999-AE14284D3076}"/>
    <pc:docChg chg="custSel addSld modSld sldOrd">
      <pc:chgData name="CHRISTIAN DE PERTHUIS" userId="05f1a2f1f3e449b3" providerId="LiveId" clId="{98F3F780-9E13-4492-8999-AE14284D3076}" dt="2025-09-16T14:02:39.939" v="918"/>
      <pc:docMkLst>
        <pc:docMk/>
      </pc:docMkLst>
      <pc:sldChg chg="modSp mod">
        <pc:chgData name="CHRISTIAN DE PERTHUIS" userId="05f1a2f1f3e449b3" providerId="LiveId" clId="{98F3F780-9E13-4492-8999-AE14284D3076}" dt="2025-09-16T05:39:53.649" v="176" actId="20577"/>
        <pc:sldMkLst>
          <pc:docMk/>
          <pc:sldMk cId="1166336699" sldId="313"/>
        </pc:sldMkLst>
        <pc:spChg chg="mod">
          <ac:chgData name="CHRISTIAN DE PERTHUIS" userId="05f1a2f1f3e449b3" providerId="LiveId" clId="{98F3F780-9E13-4492-8999-AE14284D3076}" dt="2025-09-16T05:39:53.649" v="176" actId="20577"/>
          <ac:spMkLst>
            <pc:docMk/>
            <pc:sldMk cId="1166336699" sldId="313"/>
            <ac:spMk id="3" creationId="{92CA9933-32FB-4F35-BF76-762491322D5C}"/>
          </ac:spMkLst>
        </pc:spChg>
      </pc:sldChg>
      <pc:sldChg chg="modSp mod">
        <pc:chgData name="CHRISTIAN DE PERTHUIS" userId="05f1a2f1f3e449b3" providerId="LiveId" clId="{98F3F780-9E13-4492-8999-AE14284D3076}" dt="2025-09-16T09:37:57.198" v="608" actId="20577"/>
        <pc:sldMkLst>
          <pc:docMk/>
          <pc:sldMk cId="0" sldId="360"/>
        </pc:sldMkLst>
        <pc:spChg chg="mod">
          <ac:chgData name="CHRISTIAN DE PERTHUIS" userId="05f1a2f1f3e449b3" providerId="LiveId" clId="{98F3F780-9E13-4492-8999-AE14284D3076}" dt="2025-09-16T09:37:57.198" v="608" actId="20577"/>
          <ac:spMkLst>
            <pc:docMk/>
            <pc:sldMk cId="0" sldId="360"/>
            <ac:spMk id="25603" creationId="{A146FE63-C412-47F6-A1BE-320A687BE113}"/>
          </ac:spMkLst>
        </pc:spChg>
        <pc:spChg chg="mod">
          <ac:chgData name="CHRISTIAN DE PERTHUIS" userId="05f1a2f1f3e449b3" providerId="LiveId" clId="{98F3F780-9E13-4492-8999-AE14284D3076}" dt="2025-09-16T09:22:30.290" v="195" actId="20577"/>
          <ac:spMkLst>
            <pc:docMk/>
            <pc:sldMk cId="0" sldId="360"/>
            <ac:spMk id="26626" creationId="{F093396A-413A-4DD6-A9C3-1106D9BBEA12}"/>
          </ac:spMkLst>
        </pc:spChg>
      </pc:sldChg>
      <pc:sldChg chg="modSp mod ord">
        <pc:chgData name="CHRISTIAN DE PERTHUIS" userId="05f1a2f1f3e449b3" providerId="LiveId" clId="{98F3F780-9E13-4492-8999-AE14284D3076}" dt="2025-09-16T14:02:39.939" v="918"/>
        <pc:sldMkLst>
          <pc:docMk/>
          <pc:sldMk cId="0" sldId="461"/>
        </pc:sldMkLst>
        <pc:spChg chg="mod">
          <ac:chgData name="CHRISTIAN DE PERTHUIS" userId="05f1a2f1f3e449b3" providerId="LiveId" clId="{98F3F780-9E13-4492-8999-AE14284D3076}" dt="2025-09-16T10:02:57.498" v="786" actId="20577"/>
          <ac:spMkLst>
            <pc:docMk/>
            <pc:sldMk cId="0" sldId="461"/>
            <ac:spMk id="19460" creationId="{151A750B-7CE0-461A-8A13-C13C4C91939E}"/>
          </ac:spMkLst>
        </pc:spChg>
      </pc:sldChg>
      <pc:sldChg chg="addSp delSp modSp mod">
        <pc:chgData name="CHRISTIAN DE PERTHUIS" userId="05f1a2f1f3e449b3" providerId="LiveId" clId="{98F3F780-9E13-4492-8999-AE14284D3076}" dt="2025-09-16T09:40:27.812" v="624" actId="14100"/>
        <pc:sldMkLst>
          <pc:docMk/>
          <pc:sldMk cId="202451969" sldId="536"/>
        </pc:sldMkLst>
        <pc:picChg chg="mod">
          <ac:chgData name="CHRISTIAN DE PERTHUIS" userId="05f1a2f1f3e449b3" providerId="LiveId" clId="{98F3F780-9E13-4492-8999-AE14284D3076}" dt="2025-09-16T09:40:27.812" v="624" actId="14100"/>
          <ac:picMkLst>
            <pc:docMk/>
            <pc:sldMk cId="202451969" sldId="536"/>
            <ac:picMk id="2" creationId="{CACF0629-ED08-475E-8A57-BBCE194142C1}"/>
          </ac:picMkLst>
        </pc:picChg>
        <pc:picChg chg="mod">
          <ac:chgData name="CHRISTIAN DE PERTHUIS" userId="05f1a2f1f3e449b3" providerId="LiveId" clId="{98F3F780-9E13-4492-8999-AE14284D3076}" dt="2025-09-16T09:40:17.257" v="621" actId="14100"/>
          <ac:picMkLst>
            <pc:docMk/>
            <pc:sldMk cId="202451969" sldId="536"/>
            <ac:picMk id="3" creationId="{C24D4F24-6C42-47CA-8635-E054E8389877}"/>
          </ac:picMkLst>
        </pc:picChg>
        <pc:picChg chg="del">
          <ac:chgData name="CHRISTIAN DE PERTHUIS" userId="05f1a2f1f3e449b3" providerId="LiveId" clId="{98F3F780-9E13-4492-8999-AE14284D3076}" dt="2025-09-16T09:38:47.942" v="609" actId="478"/>
          <ac:picMkLst>
            <pc:docMk/>
            <pc:sldMk cId="202451969" sldId="536"/>
            <ac:picMk id="4" creationId="{3B2EE36C-9606-4760-A6C5-860EE9F39F47}"/>
          </ac:picMkLst>
        </pc:picChg>
        <pc:picChg chg="mod">
          <ac:chgData name="CHRISTIAN DE PERTHUIS" userId="05f1a2f1f3e449b3" providerId="LiveId" clId="{98F3F780-9E13-4492-8999-AE14284D3076}" dt="2025-09-16T09:40:06.641" v="618" actId="1076"/>
          <ac:picMkLst>
            <pc:docMk/>
            <pc:sldMk cId="202451969" sldId="536"/>
            <ac:picMk id="5" creationId="{21843BC8-8020-41CB-A80D-9551CDF4B90E}"/>
          </ac:picMkLst>
        </pc:picChg>
        <pc:picChg chg="add mod">
          <ac:chgData name="CHRISTIAN DE PERTHUIS" userId="05f1a2f1f3e449b3" providerId="LiveId" clId="{98F3F780-9E13-4492-8999-AE14284D3076}" dt="2025-09-16T09:40:23.106" v="622" actId="14100"/>
          <ac:picMkLst>
            <pc:docMk/>
            <pc:sldMk cId="202451969" sldId="536"/>
            <ac:picMk id="7" creationId="{2D7DE967-8AC5-D471-4EAC-F14EFEBCF487}"/>
          </ac:picMkLst>
        </pc:picChg>
      </pc:sldChg>
      <pc:sldChg chg="modSp mod">
        <pc:chgData name="CHRISTIAN DE PERTHUIS" userId="05f1a2f1f3e449b3" providerId="LiveId" clId="{98F3F780-9E13-4492-8999-AE14284D3076}" dt="2025-09-16T05:35:19.684" v="113" actId="20577"/>
        <pc:sldMkLst>
          <pc:docMk/>
          <pc:sldMk cId="1784872794" sldId="566"/>
        </pc:sldMkLst>
        <pc:spChg chg="mod">
          <ac:chgData name="CHRISTIAN DE PERTHUIS" userId="05f1a2f1f3e449b3" providerId="LiveId" clId="{98F3F780-9E13-4492-8999-AE14284D3076}" dt="2025-09-16T05:18:22.641" v="38" actId="20577"/>
          <ac:spMkLst>
            <pc:docMk/>
            <pc:sldMk cId="1784872794" sldId="566"/>
            <ac:spMk id="5" creationId="{C0507B45-E580-405E-A795-14AC3A17B273}"/>
          </ac:spMkLst>
        </pc:spChg>
        <pc:spChg chg="mod">
          <ac:chgData name="CHRISTIAN DE PERTHUIS" userId="05f1a2f1f3e449b3" providerId="LiveId" clId="{98F3F780-9E13-4492-8999-AE14284D3076}" dt="2025-09-16T05:35:19.684" v="113" actId="20577"/>
          <ac:spMkLst>
            <pc:docMk/>
            <pc:sldMk cId="1784872794" sldId="566"/>
            <ac:spMk id="6" creationId="{C2853199-8F82-4A6E-834D-5B180D4D0038}"/>
          </ac:spMkLst>
        </pc:spChg>
      </pc:sldChg>
      <pc:sldChg chg="addSp delSp modSp mod ord">
        <pc:chgData name="CHRISTIAN DE PERTHUIS" userId="05f1a2f1f3e449b3" providerId="LiveId" clId="{98F3F780-9E13-4492-8999-AE14284D3076}" dt="2025-09-16T10:30:34.411" v="865" actId="255"/>
        <pc:sldMkLst>
          <pc:docMk/>
          <pc:sldMk cId="1420597671" sldId="601"/>
        </pc:sldMkLst>
        <pc:spChg chg="del">
          <ac:chgData name="CHRISTIAN DE PERTHUIS" userId="05f1a2f1f3e449b3" providerId="LiveId" clId="{98F3F780-9E13-4492-8999-AE14284D3076}" dt="2025-09-16T10:23:32.575" v="793" actId="478"/>
          <ac:spMkLst>
            <pc:docMk/>
            <pc:sldMk cId="1420597671" sldId="601"/>
            <ac:spMk id="5" creationId="{A1485992-D919-4522-B076-0AFFC3DF1CF1}"/>
          </ac:spMkLst>
        </pc:spChg>
        <pc:spChg chg="del">
          <ac:chgData name="CHRISTIAN DE PERTHUIS" userId="05f1a2f1f3e449b3" providerId="LiveId" clId="{98F3F780-9E13-4492-8999-AE14284D3076}" dt="2025-09-16T10:23:37.133" v="794" actId="478"/>
          <ac:spMkLst>
            <pc:docMk/>
            <pc:sldMk cId="1420597671" sldId="601"/>
            <ac:spMk id="6" creationId="{37CC7914-D724-4127-800C-F03E09BAEF79}"/>
          </ac:spMkLst>
        </pc:spChg>
        <pc:spChg chg="mod">
          <ac:chgData name="CHRISTIAN DE PERTHUIS" userId="05f1a2f1f3e449b3" providerId="LiveId" clId="{98F3F780-9E13-4492-8999-AE14284D3076}" dt="2025-09-16T10:30:34.411" v="865" actId="255"/>
          <ac:spMkLst>
            <pc:docMk/>
            <pc:sldMk cId="1420597671" sldId="601"/>
            <ac:spMk id="7" creationId="{4770CF68-9A7D-4268-8833-F6FA98DB449D}"/>
          </ac:spMkLst>
        </pc:spChg>
        <pc:spChg chg="add del">
          <ac:chgData name="CHRISTIAN DE PERTHUIS" userId="05f1a2f1f3e449b3" providerId="LiveId" clId="{98F3F780-9E13-4492-8999-AE14284D3076}" dt="2025-09-16T10:22:29.261" v="791" actId="478"/>
          <ac:spMkLst>
            <pc:docMk/>
            <pc:sldMk cId="1420597671" sldId="601"/>
            <ac:spMk id="8" creationId="{10D93F55-D053-0E04-36B4-EB1EAEE85C09}"/>
          </ac:spMkLst>
        </pc:spChg>
        <pc:picChg chg="del">
          <ac:chgData name="CHRISTIAN DE PERTHUIS" userId="05f1a2f1f3e449b3" providerId="LiveId" clId="{98F3F780-9E13-4492-8999-AE14284D3076}" dt="2025-09-16T10:21:26.760" v="789" actId="478"/>
          <ac:picMkLst>
            <pc:docMk/>
            <pc:sldMk cId="1420597671" sldId="601"/>
            <ac:picMk id="3" creationId="{640308C9-EE8C-CDEF-6B43-B10CAB0AE4A0}"/>
          </ac:picMkLst>
        </pc:picChg>
        <pc:picChg chg="add mod">
          <ac:chgData name="CHRISTIAN DE PERTHUIS" userId="05f1a2f1f3e449b3" providerId="LiveId" clId="{98F3F780-9E13-4492-8999-AE14284D3076}" dt="2025-09-16T10:24:00.526" v="799" actId="14100"/>
          <ac:picMkLst>
            <pc:docMk/>
            <pc:sldMk cId="1420597671" sldId="601"/>
            <ac:picMk id="10" creationId="{65DAF930-FC79-A33C-48B0-2F545AF0FD28}"/>
          </ac:picMkLst>
        </pc:picChg>
      </pc:sldChg>
      <pc:sldChg chg="modSp mod">
        <pc:chgData name="CHRISTIAN DE PERTHUIS" userId="05f1a2f1f3e449b3" providerId="LiveId" clId="{98F3F780-9E13-4492-8999-AE14284D3076}" dt="2025-09-16T12:53:40.966" v="897" actId="255"/>
        <pc:sldMkLst>
          <pc:docMk/>
          <pc:sldMk cId="1897469615" sldId="615"/>
        </pc:sldMkLst>
        <pc:spChg chg="mod">
          <ac:chgData name="CHRISTIAN DE PERTHUIS" userId="05f1a2f1f3e449b3" providerId="LiveId" clId="{98F3F780-9E13-4492-8999-AE14284D3076}" dt="2025-09-16T12:53:40.966" v="897" actId="255"/>
          <ac:spMkLst>
            <pc:docMk/>
            <pc:sldMk cId="1897469615" sldId="615"/>
            <ac:spMk id="39939" creationId="{3CBC8D19-659F-4BBE-B35A-DF8839D268C7}"/>
          </ac:spMkLst>
        </pc:spChg>
      </pc:sldChg>
      <pc:sldChg chg="modSp mod">
        <pc:chgData name="CHRISTIAN DE PERTHUIS" userId="05f1a2f1f3e449b3" providerId="LiveId" clId="{98F3F780-9E13-4492-8999-AE14284D3076}" dt="2025-09-16T05:23:58.281" v="108" actId="1076"/>
        <pc:sldMkLst>
          <pc:docMk/>
          <pc:sldMk cId="1280833502" sldId="621"/>
        </pc:sldMkLst>
        <pc:picChg chg="mod">
          <ac:chgData name="CHRISTIAN DE PERTHUIS" userId="05f1a2f1f3e449b3" providerId="LiveId" clId="{98F3F780-9E13-4492-8999-AE14284D3076}" dt="2025-09-16T05:23:58.281" v="108" actId="1076"/>
          <ac:picMkLst>
            <pc:docMk/>
            <pc:sldMk cId="1280833502" sldId="621"/>
            <ac:picMk id="10" creationId="{B13A1C75-EB41-E444-8BB5-FFA43BB36C15}"/>
          </ac:picMkLst>
        </pc:picChg>
      </pc:sldChg>
      <pc:sldChg chg="ord">
        <pc:chgData name="CHRISTIAN DE PERTHUIS" userId="05f1a2f1f3e449b3" providerId="LiveId" clId="{98F3F780-9E13-4492-8999-AE14284D3076}" dt="2025-09-16T13:46:40.864" v="916"/>
        <pc:sldMkLst>
          <pc:docMk/>
          <pc:sldMk cId="2922917981" sldId="623"/>
        </pc:sldMkLst>
      </pc:sldChg>
      <pc:sldChg chg="ord">
        <pc:chgData name="CHRISTIAN DE PERTHUIS" userId="05f1a2f1f3e449b3" providerId="LiveId" clId="{98F3F780-9E13-4492-8999-AE14284D3076}" dt="2025-09-16T10:31:46.780" v="869"/>
        <pc:sldMkLst>
          <pc:docMk/>
          <pc:sldMk cId="564270932" sldId="637"/>
        </pc:sldMkLst>
      </pc:sldChg>
      <pc:sldChg chg="addSp delSp modSp mod">
        <pc:chgData name="CHRISTIAN DE PERTHUIS" userId="05f1a2f1f3e449b3" providerId="LiveId" clId="{98F3F780-9E13-4492-8999-AE14284D3076}" dt="2025-09-16T10:01:46.290" v="755" actId="1076"/>
        <pc:sldMkLst>
          <pc:docMk/>
          <pc:sldMk cId="3243740364" sldId="638"/>
        </pc:sldMkLst>
        <pc:spChg chg="add mod">
          <ac:chgData name="CHRISTIAN DE PERTHUIS" userId="05f1a2f1f3e449b3" providerId="LiveId" clId="{98F3F780-9E13-4492-8999-AE14284D3076}" dt="2025-09-16T10:01:46.290" v="755" actId="1076"/>
          <ac:spMkLst>
            <pc:docMk/>
            <pc:sldMk cId="3243740364" sldId="638"/>
            <ac:spMk id="7" creationId="{60C6A146-4B11-0BF5-3ED8-8D787D0D5101}"/>
          </ac:spMkLst>
        </pc:spChg>
        <pc:picChg chg="add mod">
          <ac:chgData name="CHRISTIAN DE PERTHUIS" userId="05f1a2f1f3e449b3" providerId="LiveId" clId="{98F3F780-9E13-4492-8999-AE14284D3076}" dt="2025-09-16T09:59:48.038" v="739" actId="14100"/>
          <ac:picMkLst>
            <pc:docMk/>
            <pc:sldMk cId="3243740364" sldId="638"/>
            <ac:picMk id="4" creationId="{DAB4AF56-3D02-4B68-FC6A-1CC39BD08647}"/>
          </ac:picMkLst>
        </pc:picChg>
        <pc:picChg chg="del mod">
          <ac:chgData name="CHRISTIAN DE PERTHUIS" userId="05f1a2f1f3e449b3" providerId="LiveId" clId="{98F3F780-9E13-4492-8999-AE14284D3076}" dt="2025-09-16T09:59:31.911" v="735" actId="478"/>
          <ac:picMkLst>
            <pc:docMk/>
            <pc:sldMk cId="3243740364" sldId="638"/>
            <ac:picMk id="6" creationId="{02692318-DBE3-181B-A711-C3227B8653A0}"/>
          </ac:picMkLst>
        </pc:picChg>
      </pc:sldChg>
      <pc:sldChg chg="addSp modSp new mod">
        <pc:chgData name="CHRISTIAN DE PERTHUIS" userId="05f1a2f1f3e449b3" providerId="LiveId" clId="{98F3F780-9E13-4492-8999-AE14284D3076}" dt="2025-09-16T09:55:32.959" v="734" actId="1076"/>
        <pc:sldMkLst>
          <pc:docMk/>
          <pc:sldMk cId="228493544" sldId="641"/>
        </pc:sldMkLst>
        <pc:spChg chg="add mod">
          <ac:chgData name="CHRISTIAN DE PERTHUIS" userId="05f1a2f1f3e449b3" providerId="LiveId" clId="{98F3F780-9E13-4492-8999-AE14284D3076}" dt="2025-09-16T09:54:20.856" v="719" actId="20577"/>
          <ac:spMkLst>
            <pc:docMk/>
            <pc:sldMk cId="228493544" sldId="641"/>
            <ac:spMk id="6" creationId="{EF9E9C26-9D40-A4A9-065F-037D0F1E4459}"/>
          </ac:spMkLst>
        </pc:spChg>
        <pc:spChg chg="add mod">
          <ac:chgData name="CHRISTIAN DE PERTHUIS" userId="05f1a2f1f3e449b3" providerId="LiveId" clId="{98F3F780-9E13-4492-8999-AE14284D3076}" dt="2025-09-16T09:55:32.959" v="734" actId="1076"/>
          <ac:spMkLst>
            <pc:docMk/>
            <pc:sldMk cId="228493544" sldId="641"/>
            <ac:spMk id="7" creationId="{44762FAE-E103-78C9-003D-623EB39ED0CF}"/>
          </ac:spMkLst>
        </pc:spChg>
        <pc:picChg chg="add mod">
          <ac:chgData name="CHRISTIAN DE PERTHUIS" userId="05f1a2f1f3e449b3" providerId="LiveId" clId="{98F3F780-9E13-4492-8999-AE14284D3076}" dt="2025-09-16T09:53:02.706" v="629" actId="14100"/>
          <ac:picMkLst>
            <pc:docMk/>
            <pc:sldMk cId="228493544" sldId="641"/>
            <ac:picMk id="4" creationId="{EA1395FF-4D40-D227-DD19-8AA9DF7DACD8}"/>
          </ac:picMkLst>
        </pc:picChg>
      </pc:sldChg>
      <pc:sldChg chg="modSp add mod ord">
        <pc:chgData name="CHRISTIAN DE PERTHUIS" userId="05f1a2f1f3e449b3" providerId="LiveId" clId="{98F3F780-9E13-4492-8999-AE14284D3076}" dt="2025-09-16T13:20:28.953" v="914"/>
        <pc:sldMkLst>
          <pc:docMk/>
          <pc:sldMk cId="1558693276" sldId="885"/>
        </pc:sldMkLst>
        <pc:spChg chg="mod">
          <ac:chgData name="CHRISTIAN DE PERTHUIS" userId="05f1a2f1f3e449b3" providerId="LiveId" clId="{98F3F780-9E13-4492-8999-AE14284D3076}" dt="2025-09-16T13:04:38.579" v="907" actId="20577"/>
          <ac:spMkLst>
            <pc:docMk/>
            <pc:sldMk cId="1558693276" sldId="885"/>
            <ac:spMk id="7" creationId="{395C1525-C341-0A44-02B0-EFEBEFB0CBEA}"/>
          </ac:spMkLst>
        </pc:spChg>
        <pc:cxnChg chg="mod">
          <ac:chgData name="CHRISTIAN DE PERTHUIS" userId="05f1a2f1f3e449b3" providerId="LiveId" clId="{98F3F780-9E13-4492-8999-AE14284D3076}" dt="2025-09-16T13:04:46.469" v="908" actId="1076"/>
          <ac:cxnSpMkLst>
            <pc:docMk/>
            <pc:sldMk cId="1558693276" sldId="885"/>
            <ac:cxnSpMk id="9" creationId="{E9A90C09-B1AC-02FC-F88D-E0C633CF91D5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4341743" cy="344034"/>
          </a:xfrm>
          <a:prstGeom prst="rect">
            <a:avLst/>
          </a:prstGeom>
        </p:spPr>
        <p:txBody>
          <a:bodyPr vert="horz" lIns="92167" tIns="46087" rIns="92167" bIns="4608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6543065"/>
            <a:ext cx="4341743" cy="344034"/>
          </a:xfrm>
          <a:prstGeom prst="rect">
            <a:avLst/>
          </a:prstGeom>
        </p:spPr>
        <p:txBody>
          <a:bodyPr vert="horz" lIns="92167" tIns="46087" rIns="92167" bIns="4608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74740" y="6543065"/>
            <a:ext cx="4341743" cy="344034"/>
          </a:xfrm>
          <a:prstGeom prst="rect">
            <a:avLst/>
          </a:prstGeom>
        </p:spPr>
        <p:txBody>
          <a:bodyPr vert="horz" lIns="92167" tIns="46087" rIns="92167" bIns="4608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5D2A86E-5080-4DD1-BAFA-1BA47558DA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930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4341743" cy="344034"/>
          </a:xfrm>
          <a:prstGeom prst="rect">
            <a:avLst/>
          </a:prstGeom>
        </p:spPr>
        <p:txBody>
          <a:bodyPr vert="horz" lIns="92167" tIns="46087" rIns="92167" bIns="4608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74740" y="4"/>
            <a:ext cx="4341743" cy="344034"/>
          </a:xfrm>
          <a:prstGeom prst="rect">
            <a:avLst/>
          </a:prstGeom>
        </p:spPr>
        <p:txBody>
          <a:bodyPr vert="horz" lIns="92167" tIns="46087" rIns="92167" bIns="4608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73856E9-583B-48FB-934D-6DA14A44F617}" type="datetimeFigureOut">
              <a:rPr lang="fr-FR"/>
              <a:pPr>
                <a:defRPr/>
              </a:pPr>
              <a:t>16/09/2025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517525"/>
            <a:ext cx="3443287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67" tIns="46087" rIns="92167" bIns="46087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1001438" y="3271532"/>
            <a:ext cx="8015866" cy="3099514"/>
          </a:xfrm>
          <a:prstGeom prst="rect">
            <a:avLst/>
          </a:prstGeom>
        </p:spPr>
        <p:txBody>
          <a:bodyPr vert="horz" lIns="92167" tIns="46087" rIns="92167" bIns="46087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3" y="6543065"/>
            <a:ext cx="4341743" cy="344034"/>
          </a:xfrm>
          <a:prstGeom prst="rect">
            <a:avLst/>
          </a:prstGeom>
        </p:spPr>
        <p:txBody>
          <a:bodyPr vert="horz" lIns="92167" tIns="46087" rIns="92167" bIns="4608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74740" y="6543065"/>
            <a:ext cx="4341743" cy="344034"/>
          </a:xfrm>
          <a:prstGeom prst="rect">
            <a:avLst/>
          </a:prstGeom>
        </p:spPr>
        <p:txBody>
          <a:bodyPr vert="horz" lIns="92167" tIns="46087" rIns="92167" bIns="4608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0F01B41-7392-492F-87E5-44F2A55114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536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F01B41-7392-492F-87E5-44F2A55114CF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520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28534" fontAlgn="base">
              <a:spcBef>
                <a:spcPct val="0"/>
              </a:spcBef>
              <a:spcAft>
                <a:spcPct val="0"/>
              </a:spcAft>
              <a:defRPr/>
            </a:pPr>
            <a:fld id="{A66EE0CA-5F8C-4DBF-96B5-FC302F2FDC28}" type="slidenum">
              <a:rPr lang="fr-FR" altLang="fr-FR">
                <a:solidFill>
                  <a:srgbClr val="000000"/>
                </a:solidFill>
                <a:latin typeface="Arial" panose="020B0604020202020204" pitchFamily="34" charset="0"/>
              </a:rPr>
              <a:pPr defTabSz="928534"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fr-FR" altLang="fr-FR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977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16/09/2025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16/09/2025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16/09/2025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16/09/2025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16/09/2025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16/09/2025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16/09/2025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4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12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16/09/2025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16/09/2025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16/09/2025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16/09/2025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B0B18E-EEAB-4E31-994C-FCB7C4C66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80B86-5F1E-42D8-9C30-C59A16D12E6B}" type="datetime1">
              <a:rPr lang="fr-FR"/>
              <a:pPr>
                <a:defRPr/>
              </a:pPr>
              <a:t>16/09/2025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86857C-E89D-4876-842B-7B198C3DC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52A95-AB32-4A3E-8821-33B41ADF8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F6374EB-1E8E-4472-81DF-33273336FC32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7622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4EFB72D-BA59-4A4B-B8C6-4D66F619D499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F95C0B6-A18F-47FC-B8EF-BC4310BF0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FBCCC-CF02-424F-A5E0-D86895D5E632}" type="datetime1">
              <a:rPr lang="fr-FR"/>
              <a:pPr>
                <a:defRPr/>
              </a:pPr>
              <a:t>16/09/2025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7AADE98-D7B5-47A9-A6F5-2A46423AE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3F736ED-6FA5-43E8-9F3B-B4463950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40675CB-BACD-451D-85C2-068F714F2D7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45695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3AD4E7-51E1-49C2-A216-529944E8B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BD208-78AE-442A-894A-0293CA8B83E8}" type="datetime1">
              <a:rPr lang="fr-FR"/>
              <a:pPr>
                <a:defRPr/>
              </a:pPr>
              <a:t>16/09/2025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2D2E93-1458-418E-8ACE-A9915B545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6226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0712607-1343-46B0-824B-3C7E6B147BF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A4F8EE2A-01D6-4691-9E67-DA1DCCE0D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27E3A-43E8-45EE-A0AD-236160E466E0}" type="datetime1">
              <a:rPr lang="fr-FR"/>
              <a:pPr>
                <a:defRPr/>
              </a:pPr>
              <a:t>16/09/2025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51EDD30B-DAFE-43B4-87E8-00DC8C6A0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1476830A-A0CD-499E-AF9A-1EE95DAB2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331645C-7BCA-42EC-B99F-BE21DC07E4A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66412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E4C2DD2-6288-4DFF-95BD-A71D77243F2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09388A3D-6C54-4F9D-95CE-09E909DDB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CA574-6C6F-49B7-921B-0527581D2E57}" type="datetime1">
              <a:rPr lang="fr-FR"/>
              <a:pPr>
                <a:defRPr/>
              </a:pPr>
              <a:t>16/09/2025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9EED84F2-44C3-4C8C-BCEC-A759B9BE3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1B7D7A5E-3BD0-47A8-AE6C-AB4A45C2D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5EB0F52-FA8E-41CA-BF41-216B3C03E5A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72112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5A642E4-4BA5-4609-93C7-4D537AB9E2B2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7F8CABC8-169E-4083-8077-B503D5A44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AAA48-7E57-48CD-AD46-3727401FCBBE}" type="datetime1">
              <a:rPr lang="fr-FR"/>
              <a:pPr>
                <a:defRPr/>
              </a:pPr>
              <a:t>16/09/2025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973DA94E-133D-4CD4-A33F-B78DB3FF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D4291C-8AB3-40EC-A9B1-1A0D8459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69D7FE7-7A05-48F4-A142-9DEAFE13309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407750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65D765D2-B04E-463D-B11B-1D12E4EEB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8C74B-62C1-4335-A39C-3A9CE8993364}" type="datetime1">
              <a:rPr lang="fr-FR"/>
              <a:pPr>
                <a:defRPr/>
              </a:pPr>
              <a:t>16/09/2025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9632952-BEAA-4059-9518-A691E1A12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5EA662B0-7B02-4004-A6D5-E25442A7A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3C3A5-1E35-41B1-A453-234245C3C9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2715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5E8FBA7C-9FB6-484B-BB9D-745EB2061A3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FC3403E7-CE3E-4B64-8135-40A98753CB4E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6F52610C-64C7-4DB7-B929-61A38AF55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D1908-23AF-48F4-85D8-53349003FD3F}" type="datetime1">
              <a:rPr lang="fr-FR"/>
              <a:pPr>
                <a:defRPr/>
              </a:pPr>
              <a:t>16/09/2025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F1FCE5AC-4205-407A-9B10-20FD0BFC9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41873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B69621EE-F28E-45B5-BC09-50FB43F4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31496-B128-415D-9108-DAE6A6B2B09C}" type="datetime1">
              <a:rPr lang="fr-FR"/>
              <a:pPr>
                <a:defRPr/>
              </a:pPr>
              <a:t>16/09/2025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46E49B1E-04B3-4C88-8499-95B2463CA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E3CB84CE-F191-4A0D-8A15-98D731DB9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44022-CBF9-4BD3-BAFA-4C3A0C98F1C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89636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80C732A-7425-4BA5-BE6D-7EF1EFFC5668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DF8869D-B9C3-4227-BDF6-D52A51A1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3F2C1-EA1F-4A7B-B9A0-52DFE4C96529}" type="datetime1">
              <a:rPr lang="fr-FR"/>
              <a:pPr>
                <a:defRPr/>
              </a:pPr>
              <a:t>16/09/2025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54032F05-AF67-40B5-AFF3-10C702612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7419E682-4277-4CDC-93D5-AEBD92C37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CFFDFCD-593F-43E2-B552-625F92DE305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5216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0FB42B-E38A-4DC2-ABDE-E2851BD08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6D4B2-6F54-47DA-88F0-15B29E25E983}" type="datetime1">
              <a:rPr lang="fr-FR"/>
              <a:pPr>
                <a:defRPr/>
              </a:pPr>
              <a:t>16/09/2025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36BC07-5AB9-4291-BBA0-96AF0E28F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DF2587-1D30-4EA8-9241-58C89BD57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3A67E-04B3-433A-8503-EA0B0783640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99178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6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16/09/2025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>
            <a:extLst>
              <a:ext uri="{FF2B5EF4-FFF2-40B4-BE49-F238E27FC236}">
                <a16:creationId xmlns:a16="http://schemas.microsoft.com/office/drawing/2014/main" id="{078C86EC-E8EF-427F-A4C6-4FEBE0D55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4099" name="Espace réservé du texte 2">
            <a:extLst>
              <a:ext uri="{FF2B5EF4-FFF2-40B4-BE49-F238E27FC236}">
                <a16:creationId xmlns:a16="http://schemas.microsoft.com/office/drawing/2014/main" id="{183D0D08-D1DC-47DD-99A9-608974B450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C42AFF-BFFA-4DBB-B1E7-449C40536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C30CC4-81A6-478F-B937-06ED4F8F6979}" type="datetime1">
              <a:rPr lang="fr-FR"/>
              <a:pPr>
                <a:defRPr/>
              </a:pPr>
              <a:t>16/09/2025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40DDC0-6BE0-449E-A3A8-6E53CF6CFB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F4B6D0E-6079-44C7-B4BE-6C247E3D1D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4870BC2-B40B-48AE-9895-665E61B9693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4060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limate.metoffice.cloud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giss.nasa.gov/gistemp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cc.ch/report/sixth-assessment-report-cycle/" TargetMode="External"/><Relationship Id="rId2" Type="http://schemas.openxmlformats.org/officeDocument/2006/relationships/hyperlink" Target="https://www.ipcc.ch/report/ar6/wg1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limatechangetracker.org/igcc" TargetMode="External"/><Relationship Id="rId4" Type="http://schemas.openxmlformats.org/officeDocument/2006/relationships/hyperlink" Target="https://climate.metoffice.cloud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christiandeperthuis.fr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492BEA4-3065-4256-9701-D27D5D016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2853199-8F82-4A6E-834D-5B180D4D0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08" y="6340134"/>
            <a:ext cx="885698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lang="fr-FR" altLang="fr-FR" sz="1600" dirty="0">
                <a:latin typeface="Arial Narrow" panose="020B0606020202030204" pitchFamily="34" charset="0"/>
                <a:cs typeface="+mn-cs"/>
              </a:rPr>
              <a:t>Dauphine – Master EFC	                        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Christian de Perthuis	</a:t>
            </a:r>
            <a:r>
              <a:rPr lang="fr-FR" altLang="fr-FR" sz="1600" dirty="0">
                <a:latin typeface="Arial Narrow" panose="020B0606020202030204" pitchFamily="34" charset="0"/>
                <a:cs typeface="+mn-cs"/>
              </a:rPr>
              <a:t>                 17 septembre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2025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507B45-E580-405E-A795-14AC3A17B273}"/>
              </a:ext>
            </a:extLst>
          </p:cNvPr>
          <p:cNvSpPr txBox="1"/>
          <p:nvPr/>
        </p:nvSpPr>
        <p:spPr>
          <a:xfrm>
            <a:off x="1619672" y="4308168"/>
            <a:ext cx="6246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Climat : état des lieux</a:t>
            </a:r>
          </a:p>
          <a:p>
            <a:pPr algn="ctr">
              <a:spcAft>
                <a:spcPts val="1200"/>
              </a:spcAft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</a:rPr>
              <a:t>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FADD760-1C29-4B40-8602-D5FE652F5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4844" y="1124744"/>
            <a:ext cx="4169404" cy="319390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84872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u numéro de diapositive 3">
            <a:extLst>
              <a:ext uri="{FF2B5EF4-FFF2-40B4-BE49-F238E27FC236}">
                <a16:creationId xmlns:a16="http://schemas.microsoft.com/office/drawing/2014/main" id="{E3CE89DB-8CF4-476F-BFD5-7478B84173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25F1B12-4FCC-4A4E-9AFE-739D71E1571E}" type="slidenum">
              <a:rPr lang="fr-FR" altLang="fr-FR" sz="10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fr-FR" altLang="fr-FR" sz="1000">
              <a:solidFill>
                <a:schemeClr val="bg1"/>
              </a:solidFill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CBC8D19-659F-4BBE-B35A-DF8839D268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91314"/>
            <a:ext cx="9144000" cy="666750"/>
          </a:xfrm>
        </p:spPr>
        <p:txBody>
          <a:bodyPr/>
          <a:lstStyle/>
          <a:p>
            <a:pPr algn="ctr"/>
            <a:r>
              <a:rPr lang="fr-FR" alt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L’état de lieux</a:t>
            </a:r>
            <a:b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1800" dirty="0">
                <a:latin typeface="Arial" panose="020B0604020202020204" pitchFamily="34" charset="0"/>
                <a:cs typeface="Arial" panose="020B0604020202020204" pitchFamily="34" charset="0"/>
              </a:rPr>
              <a:t>Plan de la séance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151A750B-7CE0-461A-8A13-C13C4C919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7351" y="871538"/>
            <a:ext cx="8649146" cy="5062537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11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dirty="0">
              <a:solidFill>
                <a:srgbClr val="3333CC"/>
              </a:solidFill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L’évolution des températures moyennes</a:t>
            </a: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impacts du réchauffement</a:t>
            </a: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scénarios type du GIEC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CO</a:t>
            </a:r>
            <a:r>
              <a:rPr lang="fr-FR" altLang="fr-FR" sz="2400" b="1" baseline="-25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les autres</a:t>
            </a: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deux jambes de la neutralité climatique 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tabLst/>
              <a:defRPr/>
            </a:pPr>
            <a:endParaRPr kumimoji="0" lang="fr-FR" altLang="fr-FR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2000" b="0" i="1" dirty="0">
              <a:latin typeface="Arial Narrow" panose="020B0606020202030204" pitchFamily="34" charset="0"/>
            </a:endParaRPr>
          </a:p>
          <a:p>
            <a:pPr marL="457200" indent="-457200">
              <a:buFont typeface="Century Gothic" panose="020B0502020202020204" pitchFamily="34" charset="0"/>
              <a:buNone/>
              <a:defRPr/>
            </a:pPr>
            <a:endParaRPr lang="fr-FR" altLang="fr-FR" sz="1800" dirty="0"/>
          </a:p>
        </p:txBody>
      </p:sp>
    </p:spTree>
    <p:extLst>
      <p:ext uri="{BB962C8B-B14F-4D97-AF65-F5344CB8AC3E}">
        <p14:creationId xmlns:p14="http://schemas.microsoft.com/office/powerpoint/2010/main" val="189746961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B6318CA-8FCA-EBE6-B372-104D1C9B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3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1395FF-4D40-D227-DD19-8AA9DF7DA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8444"/>
            <a:ext cx="9189820" cy="472895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F9E9C26-9D40-A4A9-065F-037D0F1E4459}"/>
              </a:ext>
            </a:extLst>
          </p:cNvPr>
          <p:cNvSpPr txBox="1"/>
          <p:nvPr/>
        </p:nvSpPr>
        <p:spPr>
          <a:xfrm>
            <a:off x="755576" y="347967"/>
            <a:ext cx="74888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 réchauffement moyen </a:t>
            </a:r>
            <a:r>
              <a:rPr lang="fr-FR" sz="2400" b="1" dirty="0">
                <a:solidFill>
                  <a:srgbClr val="4F81BD">
                    <a:lumMod val="75000"/>
                  </a:srgbClr>
                </a:solidFill>
              </a:rPr>
              <a:t>observé depuis 1850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4762FAE-E103-78C9-003D-623EB39ED0CF}"/>
              </a:ext>
            </a:extLst>
          </p:cNvPr>
          <p:cNvSpPr txBox="1"/>
          <p:nvPr/>
        </p:nvSpPr>
        <p:spPr>
          <a:xfrm>
            <a:off x="3059832" y="6411496"/>
            <a:ext cx="36665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Source :</a:t>
            </a:r>
            <a:r>
              <a:rPr kumimoji="0" lang="en-US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  <a:hlinkClick r:id="rId3"/>
              </a:rPr>
              <a:t> https://climate.metoffice.cloud/</a:t>
            </a:r>
            <a:r>
              <a:rPr lang="fr-FR" sz="14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8493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020EC1A-8226-A24C-D8AE-01371B160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8E5D87-FBB1-6F2B-74A8-1F5E35E35A1B}"/>
              </a:ext>
            </a:extLst>
          </p:cNvPr>
          <p:cNvSpPr txBox="1"/>
          <p:nvPr/>
        </p:nvSpPr>
        <p:spPr>
          <a:xfrm>
            <a:off x="1763688" y="188640"/>
            <a:ext cx="684076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 réchauffement sur terre et sur mer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B4AF56-3D02-4B68-FC6A-1CC39BD08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3" y="817073"/>
            <a:ext cx="8965809" cy="542023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0C6A146-4B11-0BF5-3ED8-8D787D0D5101}"/>
              </a:ext>
            </a:extLst>
          </p:cNvPr>
          <p:cNvSpPr txBox="1"/>
          <p:nvPr/>
        </p:nvSpPr>
        <p:spPr>
          <a:xfrm>
            <a:off x="3059832" y="6413702"/>
            <a:ext cx="3889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Source </a:t>
            </a:r>
            <a:r>
              <a:rPr lang="fr-FR" sz="1400" b="1" dirty="0"/>
              <a:t>: </a:t>
            </a:r>
            <a:r>
              <a:rPr lang="fr-FR" sz="1400" b="1" dirty="0">
                <a:hlinkClick r:id="rId3"/>
              </a:rPr>
              <a:t>https://data.giss.nasa.gov/gistemp/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3243740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6704BE8-D284-4C4E-A5FB-03249BB10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770CF68-9A7D-4268-8833-F6FA98DB449D}"/>
              </a:ext>
            </a:extLst>
          </p:cNvPr>
          <p:cNvSpPr txBox="1"/>
          <p:nvPr/>
        </p:nvSpPr>
        <p:spPr>
          <a:xfrm flipH="1">
            <a:off x="892255" y="60828"/>
            <a:ext cx="7587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ligne de 1,5°C franchie en 2024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5DAF930-FC79-A33C-48B0-2F545AF0F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7" y="770446"/>
            <a:ext cx="8580566" cy="604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597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F7BD0C2-097F-4F18-8F5A-FCBEC67CF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6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6AAB33-389F-4212-A4D4-72E3B7F01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0DAFCAD1-2259-47DB-B3CD-83BA15C2E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939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C141E0A-0000-188E-94E5-7F29115C3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52FB473-4965-61AC-B716-683B0BF9B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8" y="107962"/>
            <a:ext cx="9036496" cy="6722046"/>
          </a:xfrm>
          <a:prstGeom prst="rect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13978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B1E2981-BB4A-451A-AB68-9770BA632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506BBB-2EE2-4D54-9C4C-C1536A4AF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" y="136521"/>
            <a:ext cx="8961972" cy="6721479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36406F04-5AB9-4EB8-94B9-342FDA2AC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129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94ECAE7-D68A-EF4A-7DC3-35D99CCE8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B3C3A5-1E35-41B1-A453-234245C3C9ED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5CDDFD-D31A-CED4-FFF1-C05AFC24D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07" y="699644"/>
            <a:ext cx="9075618" cy="610555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86871E-A35E-AB90-DD98-345DD41EBD88}"/>
              </a:ext>
            </a:extLst>
          </p:cNvPr>
          <p:cNvSpPr txBox="1"/>
          <p:nvPr/>
        </p:nvSpPr>
        <p:spPr>
          <a:xfrm>
            <a:off x="207122" y="693806"/>
            <a:ext cx="4128120" cy="8150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314B4C-C90D-3756-7E82-B92056EF6D8C}"/>
              </a:ext>
            </a:extLst>
          </p:cNvPr>
          <p:cNvSpPr txBox="1"/>
          <p:nvPr/>
        </p:nvSpPr>
        <p:spPr>
          <a:xfrm>
            <a:off x="295354" y="331444"/>
            <a:ext cx="4039888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 climat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 problème de stock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64D2D5D-F797-A099-220A-760852450B25}"/>
              </a:ext>
            </a:extLst>
          </p:cNvPr>
          <p:cNvSpPr txBox="1"/>
          <p:nvPr/>
        </p:nvSpPr>
        <p:spPr>
          <a:xfrm flipH="1">
            <a:off x="5383762" y="6501729"/>
            <a:ext cx="61208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Source : Site de la Convention citoyenne sur le climat</a:t>
            </a:r>
          </a:p>
        </p:txBody>
      </p:sp>
    </p:spTree>
    <p:extLst>
      <p:ext uri="{BB962C8B-B14F-4D97-AF65-F5344CB8AC3E}">
        <p14:creationId xmlns:p14="http://schemas.microsoft.com/office/powerpoint/2010/main" val="564270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BC7E09A-79EA-487E-81B1-5DA633EAA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10</a:t>
            </a:fld>
            <a:endParaRPr lang="fr-F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66350B-EFEF-4652-A781-E15FF3D7B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260"/>
            <a:ext cx="9144000" cy="672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69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38">
            <a:extLst>
              <a:ext uri="{FF2B5EF4-FFF2-40B4-BE49-F238E27FC236}">
                <a16:creationId xmlns:a16="http://schemas.microsoft.com/office/drawing/2014/main" id="{0E08E57E-AC69-605B-F115-10135C992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78" y="1019628"/>
            <a:ext cx="8820472" cy="5804854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CB2C78A-4F8B-C7EB-0937-A44C18593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DF14CB4-9C17-97D7-AEBC-2C6A2858DF08}"/>
              </a:ext>
            </a:extLst>
          </p:cNvPr>
          <p:cNvSpPr txBox="1"/>
          <p:nvPr/>
        </p:nvSpPr>
        <p:spPr>
          <a:xfrm>
            <a:off x="23991" y="1104999"/>
            <a:ext cx="91082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400" b="1" dirty="0"/>
              <a:t>Gt CO</a:t>
            </a:r>
            <a:r>
              <a:rPr lang="fr-FR" sz="1400" b="1" baseline="-25000" dirty="0"/>
              <a:t>2eq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C11C49-A989-8D66-94B2-5D6F8BCA6740}"/>
              </a:ext>
            </a:extLst>
          </p:cNvPr>
          <p:cNvSpPr txBox="1"/>
          <p:nvPr/>
        </p:nvSpPr>
        <p:spPr>
          <a:xfrm>
            <a:off x="703793" y="70407"/>
            <a:ext cx="773641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Emissions mondiales de gaz à effet de serre</a:t>
            </a:r>
          </a:p>
          <a:p>
            <a:pPr algn="ctr"/>
            <a:r>
              <a:rPr lang="fr-FR" sz="1400" b="1" dirty="0"/>
              <a:t>(Source : Indicators of Global Climate Change, 2024)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95C1525-C341-0A44-02B0-EFEBEFB0CBEA}"/>
              </a:ext>
            </a:extLst>
          </p:cNvPr>
          <p:cNvSpPr txBox="1"/>
          <p:nvPr/>
        </p:nvSpPr>
        <p:spPr>
          <a:xfrm>
            <a:off x="934818" y="4343055"/>
            <a:ext cx="3334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</a:rPr>
              <a:t>CO</a:t>
            </a:r>
            <a:r>
              <a:rPr lang="fr-FR" b="1" baseline="-25000" dirty="0">
                <a:solidFill>
                  <a:srgbClr val="7030A0"/>
                </a:solidFill>
              </a:rPr>
              <a:t>2</a:t>
            </a:r>
            <a:r>
              <a:rPr lang="fr-FR" b="1" dirty="0">
                <a:solidFill>
                  <a:srgbClr val="7030A0"/>
                </a:solidFill>
              </a:rPr>
              <a:t> d’origine fossile et indu.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E9A90C09-B1AC-02FC-F88D-E0C633CF91D5}"/>
              </a:ext>
            </a:extLst>
          </p:cNvPr>
          <p:cNvCxnSpPr>
            <a:cxnSpLocks/>
          </p:cNvCxnSpPr>
          <p:nvPr/>
        </p:nvCxnSpPr>
        <p:spPr>
          <a:xfrm>
            <a:off x="3423840" y="4651573"/>
            <a:ext cx="3384376" cy="1008112"/>
          </a:xfrm>
          <a:prstGeom prst="straightConnector1">
            <a:avLst/>
          </a:prstGeom>
          <a:ln w="2222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6DCCC54F-B67B-4E8F-4D7B-54AFCDC9D9BC}"/>
              </a:ext>
            </a:extLst>
          </p:cNvPr>
          <p:cNvSpPr txBox="1"/>
          <p:nvPr/>
        </p:nvSpPr>
        <p:spPr>
          <a:xfrm>
            <a:off x="1619672" y="3629346"/>
            <a:ext cx="2667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8000"/>
                </a:solidFill>
              </a:rPr>
              <a:t>CO</a:t>
            </a:r>
            <a:r>
              <a:rPr lang="fr-FR" b="1" baseline="-25000" dirty="0">
                <a:solidFill>
                  <a:srgbClr val="008000"/>
                </a:solidFill>
              </a:rPr>
              <a:t>2</a:t>
            </a:r>
            <a:r>
              <a:rPr lang="fr-FR" b="1" dirty="0">
                <a:solidFill>
                  <a:srgbClr val="008000"/>
                </a:solidFill>
              </a:rPr>
              <a:t> (usage des terres)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5221B8CE-5FE3-7564-C8D2-958C292E9FB6}"/>
              </a:ext>
            </a:extLst>
          </p:cNvPr>
          <p:cNvCxnSpPr>
            <a:cxnSpLocks/>
          </p:cNvCxnSpPr>
          <p:nvPr/>
        </p:nvCxnSpPr>
        <p:spPr>
          <a:xfrm>
            <a:off x="3779912" y="4095308"/>
            <a:ext cx="2672232" cy="845860"/>
          </a:xfrm>
          <a:prstGeom prst="straightConnector1">
            <a:avLst/>
          </a:prstGeom>
          <a:ln w="25400">
            <a:solidFill>
              <a:srgbClr val="008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3C417388-7D5F-05E8-8408-88AA50C8E854}"/>
              </a:ext>
            </a:extLst>
          </p:cNvPr>
          <p:cNvSpPr txBox="1"/>
          <p:nvPr/>
        </p:nvSpPr>
        <p:spPr>
          <a:xfrm>
            <a:off x="3795228" y="3001690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5">
                    <a:lumMod val="50000"/>
                  </a:schemeClr>
                </a:solidFill>
              </a:rPr>
              <a:t>Méthane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50166AE3-65D1-18D0-6D69-E7B2897B5CEC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4916048" y="3186356"/>
            <a:ext cx="2363709" cy="438798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35C06EBF-5C65-5175-9E38-7BB45B5B19BD}"/>
              </a:ext>
            </a:extLst>
          </p:cNvPr>
          <p:cNvSpPr txBox="1"/>
          <p:nvPr/>
        </p:nvSpPr>
        <p:spPr>
          <a:xfrm>
            <a:off x="4380810" y="2300179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6">
                    <a:lumMod val="50000"/>
                  </a:schemeClr>
                </a:solidFill>
              </a:rPr>
              <a:t>Protoxyde d’azote</a:t>
            </a: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DE8BFC85-DF1F-48CB-BF5E-EC935FBABA95}"/>
              </a:ext>
            </a:extLst>
          </p:cNvPr>
          <p:cNvCxnSpPr>
            <a:cxnSpLocks/>
          </p:cNvCxnSpPr>
          <p:nvPr/>
        </p:nvCxnSpPr>
        <p:spPr>
          <a:xfrm>
            <a:off x="6452144" y="2489285"/>
            <a:ext cx="1331168" cy="184666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F91C428E-43DE-B744-6FD9-F3573D3C18A5}"/>
              </a:ext>
            </a:extLst>
          </p:cNvPr>
          <p:cNvSpPr txBox="1"/>
          <p:nvPr/>
        </p:nvSpPr>
        <p:spPr>
          <a:xfrm>
            <a:off x="4916048" y="1137496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79D53"/>
                </a:solidFill>
              </a:rPr>
              <a:t>Gaz fluorés (Hors CFC)</a:t>
            </a: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E292F9AF-3821-5A75-D57F-9D8B41F4555B}"/>
              </a:ext>
            </a:extLst>
          </p:cNvPr>
          <p:cNvCxnSpPr>
            <a:cxnSpLocks/>
          </p:cNvCxnSpPr>
          <p:nvPr/>
        </p:nvCxnSpPr>
        <p:spPr>
          <a:xfrm>
            <a:off x="7555749" y="1320850"/>
            <a:ext cx="820561" cy="90614"/>
          </a:xfrm>
          <a:prstGeom prst="straightConnector1">
            <a:avLst/>
          </a:prstGeom>
          <a:ln w="25400">
            <a:solidFill>
              <a:srgbClr val="F79D5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693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380629E-7B9B-5DDF-A85B-EEC797181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484784"/>
            <a:ext cx="7635153" cy="504056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A2878CE-1DC9-8B62-8254-5363738E8B43}"/>
              </a:ext>
            </a:extLst>
          </p:cNvPr>
          <p:cNvSpPr txBox="1"/>
          <p:nvPr/>
        </p:nvSpPr>
        <p:spPr>
          <a:xfrm>
            <a:off x="963480" y="136521"/>
            <a:ext cx="72170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Emissions mondiales de gaz à effet serre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A60B94D-A52B-F0FD-5800-D1F60581331E}"/>
              </a:ext>
            </a:extLst>
          </p:cNvPr>
          <p:cNvSpPr txBox="1"/>
          <p:nvPr/>
        </p:nvSpPr>
        <p:spPr>
          <a:xfrm>
            <a:off x="6516216" y="6413702"/>
            <a:ext cx="23003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/>
              <a:t>Source : IPCC, AR6-WG3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7D35BC7-072E-C346-F78D-903D23B6E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152" y="2236989"/>
            <a:ext cx="1501270" cy="238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17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9BE4EF8-C729-4F97-B207-5CF45CC5C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128DAF2-4636-4838-AB67-4881CDE04936}"/>
              </a:ext>
            </a:extLst>
          </p:cNvPr>
          <p:cNvSpPr txBox="1"/>
          <p:nvPr/>
        </p:nvSpPr>
        <p:spPr>
          <a:xfrm flipH="1">
            <a:off x="53752" y="332656"/>
            <a:ext cx="9036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 Les trajectoires d’émission de CO</a:t>
            </a:r>
            <a:r>
              <a:rPr lang="fr-FR" sz="2400" b="1" baseline="-25000" dirty="0">
                <a:solidFill>
                  <a:schemeClr val="accent1">
                    <a:lumMod val="75000"/>
                  </a:schemeClr>
                </a:solidFill>
              </a:rPr>
              <a:t>2 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des scénarios du GIEC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DE2FE3-66AF-4232-B447-727190452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196752"/>
            <a:ext cx="7359477" cy="554457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411B14F-3DD7-4E43-B7C4-6FE11A24AB9A}"/>
              </a:ext>
            </a:extLst>
          </p:cNvPr>
          <p:cNvSpPr txBox="1"/>
          <p:nvPr/>
        </p:nvSpPr>
        <p:spPr>
          <a:xfrm>
            <a:off x="1547664" y="924525"/>
            <a:ext cx="540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Gt CO</a:t>
            </a:r>
            <a:r>
              <a:rPr lang="fr-FR" sz="1200" b="1" baseline="-25000" dirty="0"/>
              <a:t>2</a:t>
            </a:r>
            <a:r>
              <a:rPr lang="fr-FR" sz="1200" b="1" dirty="0"/>
              <a:t> (émissions nettes)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30DF29-F0EF-4458-B1CE-F4CD699BCA5C}"/>
              </a:ext>
            </a:extLst>
          </p:cNvPr>
          <p:cNvSpPr txBox="1"/>
          <p:nvPr/>
        </p:nvSpPr>
        <p:spPr>
          <a:xfrm flipH="1">
            <a:off x="88033" y="6505867"/>
            <a:ext cx="5005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Source : GIEC AR6-WG1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2E185C5-10F8-444E-A298-0BF090AF965B}"/>
              </a:ext>
            </a:extLst>
          </p:cNvPr>
          <p:cNvCxnSpPr/>
          <p:nvPr/>
        </p:nvCxnSpPr>
        <p:spPr>
          <a:xfrm flipV="1">
            <a:off x="4644008" y="1473751"/>
            <a:ext cx="0" cy="462491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1086CB07-E69C-A6AF-5DDD-1D7E68B43CB6}"/>
              </a:ext>
            </a:extLst>
          </p:cNvPr>
          <p:cNvSpPr txBox="1"/>
          <p:nvPr/>
        </p:nvSpPr>
        <p:spPr>
          <a:xfrm>
            <a:off x="4753000" y="4653136"/>
            <a:ext cx="18002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/>
              <a:t>Neutralité carbone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C0AB2B9A-159C-E0E3-9536-D411D0230ECE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5227402" y="4960913"/>
            <a:ext cx="425698" cy="577683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4CA0E033-B568-5431-2AEB-73BCFA98D5BF}"/>
              </a:ext>
            </a:extLst>
          </p:cNvPr>
          <p:cNvCxnSpPr>
            <a:cxnSpLocks/>
          </p:cNvCxnSpPr>
          <p:nvPr/>
        </p:nvCxnSpPr>
        <p:spPr>
          <a:xfrm>
            <a:off x="5987679" y="4960913"/>
            <a:ext cx="384521" cy="507316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B13A1C75-EB41-E444-8BB5-FFA43BB36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6" y="32511"/>
            <a:ext cx="9006094" cy="676928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280833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C317A8A-E917-4A23-9966-CCF76FF2D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14</a:t>
            </a:fld>
            <a:endParaRPr lang="fr-FR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B2BDD2B-480F-431A-BA3F-2E79408A3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913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8FF0934-E38A-4F40-BBEB-3E4E8F2A0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15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EA76B6E-843A-4541-A528-417D06410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07" y="1016149"/>
            <a:ext cx="8956285" cy="54483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FFF70E3-81E7-46B8-83B9-CDE4D9571A54}"/>
              </a:ext>
            </a:extLst>
          </p:cNvPr>
          <p:cNvSpPr txBox="1"/>
          <p:nvPr/>
        </p:nvSpPr>
        <p:spPr>
          <a:xfrm>
            <a:off x="683568" y="3740299"/>
            <a:ext cx="577402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800000"/>
              </a:camera>
              <a:lightRig rig="threePt" dir="t"/>
            </a:scene3d>
          </a:bodyPr>
          <a:lstStyle/>
          <a:p>
            <a:r>
              <a:rPr lang="fr-FR" sz="1600" b="1" dirty="0"/>
              <a:t>CO</a:t>
            </a:r>
            <a:r>
              <a:rPr lang="fr-FR" b="1" baseline="-25000" dirty="0"/>
              <a:t>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BCB4A0-7E89-4045-842A-9AEB49FA0486}"/>
              </a:ext>
            </a:extLst>
          </p:cNvPr>
          <p:cNvSpPr txBox="1"/>
          <p:nvPr/>
        </p:nvSpPr>
        <p:spPr>
          <a:xfrm flipH="1">
            <a:off x="899592" y="3955354"/>
            <a:ext cx="1645593" cy="338554"/>
          </a:xfrm>
          <a:prstGeom prst="rect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1600" b="1" dirty="0"/>
              <a:t>Méthane (CH</a:t>
            </a:r>
            <a:r>
              <a:rPr lang="fr-FR" sz="1600" b="1" baseline="-25000" dirty="0"/>
              <a:t>4</a:t>
            </a:r>
            <a:r>
              <a:rPr lang="fr-FR" sz="1600" b="1" dirty="0"/>
              <a:t>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C0EFB9-1667-4221-9B98-C24EEE175395}"/>
              </a:ext>
            </a:extLst>
          </p:cNvPr>
          <p:cNvSpPr txBox="1"/>
          <p:nvPr/>
        </p:nvSpPr>
        <p:spPr>
          <a:xfrm flipH="1">
            <a:off x="2399009" y="3905422"/>
            <a:ext cx="1357440" cy="338554"/>
          </a:xfrm>
          <a:prstGeom prst="rect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1600" b="1" dirty="0"/>
              <a:t>COV</a:t>
            </a:r>
            <a:r>
              <a:rPr lang="fr-FR" sz="1600" b="1" baseline="30000" dirty="0"/>
              <a:t>(*) </a:t>
            </a:r>
            <a:r>
              <a:rPr lang="fr-FR" sz="1600" b="1" dirty="0"/>
              <a:t>&amp; CO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171C672-E2B8-4EE6-B64C-98C734BF28AB}"/>
              </a:ext>
            </a:extLst>
          </p:cNvPr>
          <p:cNvSpPr txBox="1"/>
          <p:nvPr/>
        </p:nvSpPr>
        <p:spPr>
          <a:xfrm flipH="1">
            <a:off x="1907704" y="4339686"/>
            <a:ext cx="3410665" cy="338554"/>
          </a:xfrm>
          <a:prstGeom prst="rect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1600" b="1" dirty="0"/>
              <a:t>Gaz fluorés (CFC, HFC, HCFC)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C0483B-90AC-4070-9066-579501E3F4DC}"/>
              </a:ext>
            </a:extLst>
          </p:cNvPr>
          <p:cNvSpPr txBox="1"/>
          <p:nvPr/>
        </p:nvSpPr>
        <p:spPr>
          <a:xfrm>
            <a:off x="3707904" y="4170409"/>
            <a:ext cx="2710015" cy="338554"/>
          </a:xfrm>
          <a:prstGeom prst="rect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1600" b="1" dirty="0"/>
              <a:t>Protoxyde d’azote (N</a:t>
            </a:r>
            <a:r>
              <a:rPr lang="fr-FR" sz="1600" b="1" baseline="-25000" dirty="0"/>
              <a:t>2</a:t>
            </a:r>
            <a:r>
              <a:rPr lang="fr-FR" sz="1600" b="1" dirty="0"/>
              <a:t>O)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ED6F3A-C338-430F-BA14-1CFF7FE11E14}"/>
              </a:ext>
            </a:extLst>
          </p:cNvPr>
          <p:cNvSpPr txBox="1"/>
          <p:nvPr/>
        </p:nvSpPr>
        <p:spPr>
          <a:xfrm>
            <a:off x="5148064" y="4519620"/>
            <a:ext cx="2276585" cy="369332"/>
          </a:xfrm>
          <a:prstGeom prst="rect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fr-FR" sz="1600" b="1" dirty="0"/>
              <a:t>Oxydes d’azote (NO</a:t>
            </a:r>
            <a:r>
              <a:rPr lang="fr-FR" sz="1600" b="1" baseline="-25000" dirty="0"/>
              <a:t>x</a:t>
            </a:r>
            <a:r>
              <a:rPr lang="fr-FR" dirty="0"/>
              <a:t>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F95718C-1AB6-4597-A7C3-89E97EAF74D4}"/>
              </a:ext>
            </a:extLst>
          </p:cNvPr>
          <p:cNvSpPr txBox="1"/>
          <p:nvPr/>
        </p:nvSpPr>
        <p:spPr>
          <a:xfrm flipH="1">
            <a:off x="7337485" y="5179751"/>
            <a:ext cx="1475184" cy="338554"/>
          </a:xfrm>
          <a:prstGeom prst="rect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1600" b="1" dirty="0"/>
              <a:t>Aérosols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EC994B-D303-4A33-9CCB-C23654945442}"/>
              </a:ext>
            </a:extLst>
          </p:cNvPr>
          <p:cNvSpPr/>
          <p:nvPr/>
        </p:nvSpPr>
        <p:spPr>
          <a:xfrm>
            <a:off x="826665" y="5785256"/>
            <a:ext cx="434305" cy="2239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664183-50EB-4509-8C90-92FA3A3ACB93}"/>
              </a:ext>
            </a:extLst>
          </p:cNvPr>
          <p:cNvSpPr txBox="1"/>
          <p:nvPr/>
        </p:nvSpPr>
        <p:spPr>
          <a:xfrm flipH="1">
            <a:off x="1262458" y="5782173"/>
            <a:ext cx="2493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Gaz à effet de serre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BEFC67-BD0E-4A5A-8CF2-D6BC6E06ED5F}"/>
              </a:ext>
            </a:extLst>
          </p:cNvPr>
          <p:cNvSpPr/>
          <p:nvPr/>
        </p:nvSpPr>
        <p:spPr>
          <a:xfrm>
            <a:off x="2987824" y="5812557"/>
            <a:ext cx="432048" cy="2239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A2C9A78-D58C-4944-A963-7537C53DBB74}"/>
              </a:ext>
            </a:extLst>
          </p:cNvPr>
          <p:cNvSpPr txBox="1"/>
          <p:nvPr/>
        </p:nvSpPr>
        <p:spPr>
          <a:xfrm flipH="1">
            <a:off x="3399711" y="5812557"/>
            <a:ext cx="28866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Autres rejets atmosphériques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C6E485F-FA6C-4124-B443-349A0B045648}"/>
              </a:ext>
            </a:extLst>
          </p:cNvPr>
          <p:cNvSpPr txBox="1"/>
          <p:nvPr/>
        </p:nvSpPr>
        <p:spPr>
          <a:xfrm flipH="1">
            <a:off x="11088" y="139737"/>
            <a:ext cx="9121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Contributions des rejets atmosphériques au réchauffement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BB8CB96-0629-4B56-BCA2-A623431C4A09}"/>
              </a:ext>
            </a:extLst>
          </p:cNvPr>
          <p:cNvSpPr/>
          <p:nvPr/>
        </p:nvSpPr>
        <p:spPr>
          <a:xfrm>
            <a:off x="600372" y="6192320"/>
            <a:ext cx="8532440" cy="115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63EFEB0-50A6-4AFE-A97C-B900132027FD}"/>
              </a:ext>
            </a:extLst>
          </p:cNvPr>
          <p:cNvSpPr/>
          <p:nvPr/>
        </p:nvSpPr>
        <p:spPr>
          <a:xfrm>
            <a:off x="539552" y="1196752"/>
            <a:ext cx="8532440" cy="90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D406E7C-0CAA-416F-BA80-0B569885510A}"/>
              </a:ext>
            </a:extLst>
          </p:cNvPr>
          <p:cNvSpPr txBox="1"/>
          <p:nvPr/>
        </p:nvSpPr>
        <p:spPr>
          <a:xfrm>
            <a:off x="11088" y="666259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Ecart de température en °C relativement à l’ère préindustrielle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43AB3CC-35EB-460C-9594-C917B141C3DB}"/>
              </a:ext>
            </a:extLst>
          </p:cNvPr>
          <p:cNvSpPr txBox="1"/>
          <p:nvPr/>
        </p:nvSpPr>
        <p:spPr>
          <a:xfrm flipH="1">
            <a:off x="5782490" y="6437146"/>
            <a:ext cx="310999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200" b="1" dirty="0"/>
              <a:t>Source  des données : GIEC, AR6-WG1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1664933-F316-4159-941C-0DC98551B7E3}"/>
              </a:ext>
            </a:extLst>
          </p:cNvPr>
          <p:cNvSpPr txBox="1"/>
          <p:nvPr/>
        </p:nvSpPr>
        <p:spPr>
          <a:xfrm>
            <a:off x="5077676" y="784566"/>
            <a:ext cx="3888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Valeurs centrales calculées par le GIEC à partir des études sur le forçage radiatif</a:t>
            </a:r>
          </a:p>
        </p:txBody>
      </p:sp>
      <p:sp>
        <p:nvSpPr>
          <p:cNvPr id="24" name="Flèche : haut 23">
            <a:extLst>
              <a:ext uri="{FF2B5EF4-FFF2-40B4-BE49-F238E27FC236}">
                <a16:creationId xmlns:a16="http://schemas.microsoft.com/office/drawing/2014/main" id="{4B8B2236-7174-4C0B-9B70-69EEABBA3E05}"/>
              </a:ext>
            </a:extLst>
          </p:cNvPr>
          <p:cNvSpPr/>
          <p:nvPr/>
        </p:nvSpPr>
        <p:spPr>
          <a:xfrm>
            <a:off x="168850" y="1378144"/>
            <a:ext cx="154678" cy="2068853"/>
          </a:xfrm>
          <a:prstGeom prst="up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lèche : bas 24">
            <a:extLst>
              <a:ext uri="{FF2B5EF4-FFF2-40B4-BE49-F238E27FC236}">
                <a16:creationId xmlns:a16="http://schemas.microsoft.com/office/drawing/2014/main" id="{03829F23-3C44-4203-BDC4-2FDCBC890FDE}"/>
              </a:ext>
            </a:extLst>
          </p:cNvPr>
          <p:cNvSpPr/>
          <p:nvPr/>
        </p:nvSpPr>
        <p:spPr>
          <a:xfrm>
            <a:off x="179512" y="3932304"/>
            <a:ext cx="149800" cy="2068853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4CBF60A-06CB-4B28-9041-1B84C3009425}"/>
              </a:ext>
            </a:extLst>
          </p:cNvPr>
          <p:cNvSpPr txBox="1"/>
          <p:nvPr/>
        </p:nvSpPr>
        <p:spPr>
          <a:xfrm>
            <a:off x="672752" y="6450798"/>
            <a:ext cx="4798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* COV = composés organiques volatiles</a:t>
            </a:r>
          </a:p>
        </p:txBody>
      </p:sp>
    </p:spTree>
    <p:extLst>
      <p:ext uri="{BB962C8B-B14F-4D97-AF65-F5344CB8AC3E}">
        <p14:creationId xmlns:p14="http://schemas.microsoft.com/office/powerpoint/2010/main" val="2787699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F068937-C29A-47ED-B044-2831F6B2B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D2F594-5109-4F41-9336-73E646FC3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" y="42862"/>
            <a:ext cx="9077325" cy="67722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93428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284D49-3592-435D-A8DD-548CB4603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7" y="115888"/>
            <a:ext cx="8496944" cy="864000"/>
          </a:xfrm>
        </p:spPr>
        <p:txBody>
          <a:bodyPr/>
          <a:lstStyle/>
          <a:p>
            <a:pPr algn="ctr"/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Arial Nova" panose="020B0504020202020204" pitchFamily="34" charset="0"/>
              </a:rPr>
              <a:t>Les deux « jambes » de la neutralité climatique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D2CEC2-56C1-41E8-8F7A-8B45D7CC80E7}"/>
              </a:ext>
            </a:extLst>
          </p:cNvPr>
          <p:cNvSpPr txBox="1"/>
          <p:nvPr/>
        </p:nvSpPr>
        <p:spPr>
          <a:xfrm>
            <a:off x="2680115" y="5919804"/>
            <a:ext cx="6463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Agriculture &amp; Forêts : 25 % des émissions de GES. Puits de carbone (plantes, sols, océans). Biodiversité : construire une bioéconomie.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2C7D225-B62E-45B1-B4B3-BB421E780544}"/>
              </a:ext>
            </a:extLst>
          </p:cNvPr>
          <p:cNvCxnSpPr>
            <a:cxnSpLocks/>
          </p:cNvCxnSpPr>
          <p:nvPr/>
        </p:nvCxnSpPr>
        <p:spPr>
          <a:xfrm flipV="1">
            <a:off x="312126" y="2750321"/>
            <a:ext cx="2277094" cy="122092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F525472-05BE-4B2A-84AE-F36B5B0E8C8C}"/>
              </a:ext>
            </a:extLst>
          </p:cNvPr>
          <p:cNvCxnSpPr>
            <a:cxnSpLocks/>
          </p:cNvCxnSpPr>
          <p:nvPr/>
        </p:nvCxnSpPr>
        <p:spPr>
          <a:xfrm>
            <a:off x="312126" y="4149080"/>
            <a:ext cx="2179585" cy="122413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90DF658A-8347-43D9-ADCA-D4FDB021A639}"/>
              </a:ext>
            </a:extLst>
          </p:cNvPr>
          <p:cNvSpPr txBox="1"/>
          <p:nvPr/>
        </p:nvSpPr>
        <p:spPr>
          <a:xfrm>
            <a:off x="2680115" y="2352588"/>
            <a:ext cx="1665041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fossile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F393CF-CBEA-4781-A294-71D8AE9624E2}"/>
              </a:ext>
            </a:extLst>
          </p:cNvPr>
          <p:cNvSpPr txBox="1"/>
          <p:nvPr/>
        </p:nvSpPr>
        <p:spPr>
          <a:xfrm>
            <a:off x="2680115" y="5157297"/>
            <a:ext cx="1611338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vivant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2A1C6C6-9B21-4B1D-B081-7A30BEC2F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6726721" y="4218847"/>
            <a:ext cx="2353586" cy="166161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7A376D-5816-43BB-97B4-4C102BAB2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6988" y="1063747"/>
            <a:ext cx="1469995" cy="20181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CA9933-32FB-4F35-BF76-762491322D5C}"/>
              </a:ext>
            </a:extLst>
          </p:cNvPr>
          <p:cNvSpPr txBox="1"/>
          <p:nvPr/>
        </p:nvSpPr>
        <p:spPr>
          <a:xfrm>
            <a:off x="2589220" y="3139157"/>
            <a:ext cx="6463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Charbon, pétrole, gaz :  70 % des émissions mondiales de GES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Investir &amp; désinvestir. Rationner le carbone fossile.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20DB915-B0E9-4EC1-85AF-17AAF627A1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5155" y="4222038"/>
            <a:ext cx="2382411" cy="166161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395BED4-62CC-7DD5-5FCB-638AC9F21B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4518" y="1413246"/>
            <a:ext cx="2493244" cy="166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36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u numéro de diapositive 3">
            <a:extLst>
              <a:ext uri="{FF2B5EF4-FFF2-40B4-BE49-F238E27FC236}">
                <a16:creationId xmlns:a16="http://schemas.microsoft.com/office/drawing/2014/main" id="{E3CE89DB-8CF4-476F-BFD5-7478B84173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25F1B12-4FCC-4A4E-9AFE-739D71E1571E}" type="slidenum">
              <a:rPr lang="fr-FR" altLang="fr-FR" sz="10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fr-FR" altLang="fr-FR" sz="1000">
              <a:solidFill>
                <a:schemeClr val="bg1"/>
              </a:solidFill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CBC8D19-659F-4BBE-B35A-DF8839D268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1750"/>
            <a:ext cx="9144000" cy="666750"/>
          </a:xfrm>
        </p:spPr>
        <p:txBody>
          <a:bodyPr/>
          <a:lstStyle/>
          <a:p>
            <a:pPr algn="ctr"/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Plan du cours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151A750B-7CE0-461A-8A13-C13C4C919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7351" y="871538"/>
            <a:ext cx="8649146" cy="5062537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11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dirty="0">
              <a:solidFill>
                <a:srgbClr val="3333CC"/>
              </a:solidFill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dirty="0">
              <a:solidFill>
                <a:srgbClr val="3333CC"/>
              </a:solidFill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 : état des lieux</a:t>
            </a: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L’action climatique 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Carbone fossile: la transition énergétique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Carbone vivant : la transition agroclimatique</a:t>
            </a:r>
          </a:p>
          <a:p>
            <a:pPr marL="0" lvl="0" indent="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tabLst/>
              <a:defRPr/>
            </a:pPr>
            <a:endParaRPr kumimoji="0" lang="fr-FR" altLang="fr-FR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2000" b="0" i="1" dirty="0">
              <a:latin typeface="Arial Narrow" panose="020B0606020202030204" pitchFamily="34" charset="0"/>
            </a:endParaRPr>
          </a:p>
          <a:p>
            <a:pPr marL="457200" indent="-457200">
              <a:buFont typeface="Century Gothic" panose="020B0502020202020204" pitchFamily="34" charset="0"/>
              <a:buNone/>
              <a:defRPr/>
            </a:pPr>
            <a:endParaRPr lang="fr-FR" altLang="fr-FR" sz="1800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1">
            <a:extLst>
              <a:ext uri="{FF2B5EF4-FFF2-40B4-BE49-F238E27FC236}">
                <a16:creationId xmlns:a16="http://schemas.microsoft.com/office/drawing/2014/main" id="{F093396A-413A-4DD6-A9C3-1106D9BBE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pPr algn="ctr"/>
            <a:r>
              <a:rPr lang="fr-FR" altLang="fr-FR" sz="2800" dirty="0">
                <a:ea typeface="ＭＳ Ｐゴシック" panose="020B0600070205080204" pitchFamily="34" charset="-128"/>
              </a:rPr>
              <a:t>Aller chercher l’information au bon endroit</a:t>
            </a:r>
            <a:br>
              <a:rPr lang="fr-FR" altLang="fr-FR" sz="2800" dirty="0">
                <a:ea typeface="ＭＳ Ｐゴシック" panose="020B0600070205080204" pitchFamily="34" charset="-128"/>
              </a:rPr>
            </a:br>
            <a:r>
              <a:rPr lang="fr-FR" altLang="fr-FR" sz="2800" dirty="0">
                <a:ea typeface="ＭＳ Ｐゴシック" panose="020B0600070205080204" pitchFamily="34" charset="-128"/>
              </a:rPr>
              <a:t>(1) : rapports du GIEC et actualisations</a:t>
            </a:r>
          </a:p>
        </p:txBody>
      </p:sp>
      <p:sp>
        <p:nvSpPr>
          <p:cNvPr id="25603" name="Espace réservé du contenu 2">
            <a:extLst>
              <a:ext uri="{FF2B5EF4-FFF2-40B4-BE49-F238E27FC236}">
                <a16:creationId xmlns:a16="http://schemas.microsoft.com/office/drawing/2014/main" id="{A146FE63-C412-47F6-A1BE-320A687B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7" y="476672"/>
            <a:ext cx="8353425" cy="5976664"/>
          </a:xfrm>
        </p:spPr>
        <p:txBody>
          <a:bodyPr/>
          <a:lstStyle/>
          <a:p>
            <a:pPr>
              <a:defRPr/>
            </a:pPr>
            <a:endParaRPr lang="en-US" altLang="fr-FR" sz="2600" b="1" dirty="0">
              <a:solidFill>
                <a:schemeClr val="accent1">
                  <a:lumMod val="75000"/>
                </a:schemeClr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 lvl="1">
              <a:defRPr/>
            </a:pPr>
            <a:r>
              <a:rPr lang="fr-FR" altLang="fr-FR" dirty="0">
                <a:ea typeface="ＭＳ Ｐゴシック" panose="020B0600070205080204" pitchFamily="34" charset="-128"/>
              </a:rPr>
              <a:t>6</a:t>
            </a:r>
            <a:r>
              <a:rPr lang="fr-FR" altLang="fr-FR" baseline="30000" dirty="0">
                <a:ea typeface="ＭＳ Ｐゴシック" panose="020B0600070205080204" pitchFamily="34" charset="-128"/>
              </a:rPr>
              <a:t>ème</a:t>
            </a:r>
            <a:r>
              <a:rPr lang="fr-FR" altLang="fr-FR" dirty="0">
                <a:ea typeface="ＭＳ Ｐゴシック" panose="020B0600070205080204" pitchFamily="34" charset="-128"/>
              </a:rPr>
              <a:t> Rapport d’évaluation, Groupe de travail 1 (AR6-WG1) et la synthèse  :</a:t>
            </a:r>
          </a:p>
          <a:p>
            <a:pPr lvl="2">
              <a:defRPr/>
            </a:pPr>
            <a:r>
              <a:rPr lang="fr-FR" altLang="fr-FR" b="1" dirty="0">
                <a:ea typeface="ＭＳ Ｐゴシック" panose="020B0600070205080204" pitchFamily="34" charset="-128"/>
                <a:hlinkClick r:id="rId2"/>
              </a:rPr>
              <a:t>https://www.ipcc.ch/report/ar6/wg1/</a:t>
            </a:r>
            <a:endParaRPr lang="fr-FR" altLang="fr-FR" b="1" dirty="0">
              <a:ea typeface="ＭＳ Ｐゴシック" panose="020B0600070205080204" pitchFamily="34" charset="-128"/>
            </a:endParaRPr>
          </a:p>
          <a:p>
            <a:pPr lvl="2">
              <a:defRPr/>
            </a:pPr>
            <a:r>
              <a:rPr lang="fr-FR" altLang="fr-FR" b="1" dirty="0">
                <a:ea typeface="ＭＳ Ｐゴシック" panose="020B0600070205080204" pitchFamily="34" charset="-128"/>
                <a:hlinkClick r:id="rId3"/>
              </a:rPr>
              <a:t>https://www.ipcc.ch/report/sixth-assessment-report-cycle/</a:t>
            </a:r>
            <a:endParaRPr lang="fr-FR" altLang="fr-FR" b="1" dirty="0">
              <a:ea typeface="ＭＳ Ｐゴシック" panose="020B0600070205080204" pitchFamily="34" charset="-128"/>
            </a:endParaRPr>
          </a:p>
          <a:p>
            <a:pPr marL="0" lvl="0" indent="0">
              <a:buClr>
                <a:srgbClr val="4F81BD"/>
              </a:buClr>
              <a:buNone/>
              <a:defRPr/>
            </a:pPr>
            <a:endParaRPr lang="en-US" altLang="fr-FR" sz="2600" b="1" dirty="0">
              <a:solidFill>
                <a:srgbClr val="4F81BD">
                  <a:lumMod val="75000"/>
                </a:srgbClr>
              </a:solidFill>
              <a:ea typeface="ＭＳ Ｐゴシック" panose="020B0600070205080204" pitchFamily="34" charset="-128"/>
            </a:endParaRPr>
          </a:p>
          <a:p>
            <a:pPr lvl="1">
              <a:buFontTx/>
              <a:buChar char="-"/>
              <a:defRPr/>
            </a:pPr>
            <a:r>
              <a:rPr lang="en-US" altLang="fr-FR" dirty="0">
                <a:ea typeface="ＭＳ Ｐゴシック" panose="020B0600070205080204" pitchFamily="34" charset="-128"/>
              </a:rPr>
              <a:t>Entre deux rapports, consulter deux tableaux de bord :</a:t>
            </a:r>
          </a:p>
          <a:p>
            <a:pPr lvl="2">
              <a:buFont typeface="Arial" panose="020B0604020202020204" pitchFamily="34" charset="0"/>
              <a:buChar char="•"/>
              <a:defRPr/>
            </a:pPr>
            <a:r>
              <a:rPr lang="en-US" altLang="fr-FR" b="1" dirty="0">
                <a:ea typeface="ＭＳ Ｐゴシック" panose="020B0600070205080204" pitchFamily="34" charset="-128"/>
                <a:hlinkClick r:id="rId4"/>
              </a:rPr>
              <a:t>https://climate.metoffice.cloud/</a:t>
            </a:r>
            <a:r>
              <a:rPr lang="en-US" altLang="fr-FR" b="1" dirty="0">
                <a:ea typeface="ＭＳ Ｐゴシック" panose="020B0600070205080204" pitchFamily="34" charset="-128"/>
              </a:rPr>
              <a:t> : </a:t>
            </a:r>
            <a:r>
              <a:rPr lang="en-US" altLang="fr-FR" dirty="0">
                <a:ea typeface="ＭＳ Ｐゴシック" panose="020B0600070205080204" pitchFamily="34" charset="-128"/>
              </a:rPr>
              <a:t>site du metoffice, actualisé en temps réel.</a:t>
            </a:r>
          </a:p>
          <a:p>
            <a:pPr lvl="2">
              <a:buFont typeface="Arial" panose="020B0604020202020204" pitchFamily="34" charset="0"/>
              <a:buChar char="•"/>
              <a:defRPr/>
            </a:pPr>
            <a:r>
              <a:rPr lang="en-US" altLang="fr-FR" b="1" dirty="0">
                <a:ea typeface="ＭＳ Ｐゴシック" panose="020B0600070205080204" pitchFamily="34" charset="-128"/>
                <a:hlinkClick r:id="rId5"/>
              </a:rPr>
              <a:t>https://climatechangetracker.org/igcc</a:t>
            </a:r>
            <a:r>
              <a:rPr lang="en-US" altLang="fr-FR" b="1" dirty="0">
                <a:ea typeface="ＭＳ Ｐゴシック" panose="020B0600070205080204" pitchFamily="34" charset="-128"/>
              </a:rPr>
              <a:t> : </a:t>
            </a:r>
            <a:r>
              <a:rPr lang="en-US" altLang="fr-FR" dirty="0">
                <a:ea typeface="ＭＳ Ｐゴシック" panose="020B0600070205080204" pitchFamily="34" charset="-128"/>
              </a:rPr>
              <a:t>actualise les informations entre deux rapports du GIE. </a:t>
            </a:r>
            <a:endParaRPr lang="en-US" altLang="fr-FR" b="1" dirty="0">
              <a:ea typeface="ＭＳ Ｐゴシック" panose="020B0600070205080204" pitchFamily="34" charset="-128"/>
            </a:endParaRPr>
          </a:p>
          <a:p>
            <a:pPr marL="457188" lvl="1" indent="0">
              <a:buNone/>
              <a:defRPr/>
            </a:pPr>
            <a:r>
              <a:rPr lang="en-US" altLang="fr-FR" dirty="0">
                <a:ea typeface="ＭＳ Ｐゴシック" panose="020B0600070205080204" pitchFamily="34" charset="-128"/>
              </a:rPr>
              <a:t>	</a:t>
            </a:r>
          </a:p>
          <a:p>
            <a:pPr lvl="1">
              <a:buFontTx/>
              <a:buChar char="-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None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 lvl="1">
              <a:defRPr/>
            </a:pPr>
            <a:endParaRPr lang="fr-FR" altLang="fr-FR" dirty="0">
              <a:ea typeface="ＭＳ Ｐゴシック" panose="020B0600070205080204" pitchFamily="34" charset="-128"/>
            </a:endParaRPr>
          </a:p>
          <a:p>
            <a:pPr>
              <a:defRPr/>
            </a:pPr>
            <a:endParaRPr lang="fr-FR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None/>
              <a:defRPr/>
            </a:pPr>
            <a:endParaRPr lang="fr-FR" altLang="fr-FR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1">
            <a:extLst>
              <a:ext uri="{FF2B5EF4-FFF2-40B4-BE49-F238E27FC236}">
                <a16:creationId xmlns:a16="http://schemas.microsoft.com/office/drawing/2014/main" id="{F093396A-413A-4DD6-A9C3-1106D9BBE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pPr algn="ctr"/>
            <a:r>
              <a:rPr lang="fr-FR" altLang="fr-FR" sz="2800" dirty="0">
                <a:ea typeface="ＭＳ Ｐゴシック" panose="020B0600070205080204" pitchFamily="34" charset="-128"/>
              </a:rPr>
              <a:t>Aller chercher l’information au bon endroit</a:t>
            </a:r>
            <a:br>
              <a:rPr lang="fr-FR" altLang="fr-FR" sz="2800" dirty="0">
                <a:ea typeface="ＭＳ Ｐゴシック" panose="020B0600070205080204" pitchFamily="34" charset="-128"/>
              </a:rPr>
            </a:br>
            <a:r>
              <a:rPr lang="fr-FR" altLang="fr-FR" sz="2800" dirty="0">
                <a:ea typeface="ＭＳ Ｐゴシック" panose="020B0600070205080204" pitchFamily="34" charset="-128"/>
              </a:rPr>
              <a:t>(2) Ouvrages de synthèse</a:t>
            </a:r>
          </a:p>
        </p:txBody>
      </p:sp>
      <p:sp>
        <p:nvSpPr>
          <p:cNvPr id="25603" name="Espace réservé du contenu 2">
            <a:extLst>
              <a:ext uri="{FF2B5EF4-FFF2-40B4-BE49-F238E27FC236}">
                <a16:creationId xmlns:a16="http://schemas.microsoft.com/office/drawing/2014/main" id="{A146FE63-C412-47F6-A1BE-320A687B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7" y="476672"/>
            <a:ext cx="8353425" cy="5976664"/>
          </a:xfrm>
        </p:spPr>
        <p:txBody>
          <a:bodyPr/>
          <a:lstStyle/>
          <a:p>
            <a:pPr>
              <a:defRPr/>
            </a:pPr>
            <a:endParaRPr lang="en-US" altLang="fr-FR" sz="2600" b="1" dirty="0">
              <a:solidFill>
                <a:schemeClr val="accent1">
                  <a:lumMod val="75000"/>
                </a:schemeClr>
              </a:solidFill>
              <a:ea typeface="ＭＳ Ｐゴシック" panose="020B0600070205080204" pitchFamily="34" charset="-128"/>
            </a:endParaRPr>
          </a:p>
          <a:p>
            <a:pPr marL="457188" lvl="1" indent="0">
              <a:buNone/>
              <a:defRPr/>
            </a:pPr>
            <a:r>
              <a:rPr lang="en-US" altLang="fr-FR" dirty="0">
                <a:ea typeface="ＭＳ Ｐゴシック" panose="020B0600070205080204" pitchFamily="34" charset="-128"/>
              </a:rPr>
              <a:t>      </a:t>
            </a:r>
          </a:p>
          <a:p>
            <a:pPr lvl="4"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 marL="457188" lvl="1" indent="0">
              <a:buNone/>
              <a:defRPr/>
            </a:pPr>
            <a:endParaRPr lang="fr-FR" altLang="fr-FR" dirty="0">
              <a:ea typeface="ＭＳ Ｐゴシック" panose="020B0600070205080204" pitchFamily="34" charset="-128"/>
            </a:endParaRPr>
          </a:p>
          <a:p>
            <a:pPr>
              <a:defRPr/>
            </a:pPr>
            <a:endParaRPr lang="fr-FR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None/>
              <a:defRPr/>
            </a:pPr>
            <a:endParaRPr lang="fr-FR" altLang="fr-FR" dirty="0">
              <a:ea typeface="ＭＳ Ｐゴシック" panose="020B0600070205080204" pitchFamily="34" charset="-12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ACF0629-ED08-475E-8A57-BBCE19414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67" y="927787"/>
            <a:ext cx="1928736" cy="276278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4D4F24-6C42-47CA-8635-E054E8389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407" y="2218790"/>
            <a:ext cx="1928736" cy="250635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843BC8-8020-41CB-A80D-9551CDF4B9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0262" y="4504969"/>
            <a:ext cx="1804055" cy="2376488"/>
          </a:xfrm>
          <a:prstGeom prst="rect">
            <a:avLst/>
          </a:prstGeom>
        </p:spPr>
      </p:pic>
      <p:pic>
        <p:nvPicPr>
          <p:cNvPr id="7" name="Image 6" descr="Une image contenant texte, Police, concepti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D7DE967-8AC5-D471-4EAC-F14EFEBCF4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142" y="3059106"/>
            <a:ext cx="2180119" cy="312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1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FC0677B-B185-4A89-B2DC-2B9BA7141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43D9CE-AC38-448F-BF1B-1D38B6075A05}"/>
              </a:ext>
            </a:extLst>
          </p:cNvPr>
          <p:cNvSpPr txBox="1"/>
          <p:nvPr/>
        </p:nvSpPr>
        <p:spPr>
          <a:xfrm>
            <a:off x="247269" y="260648"/>
            <a:ext cx="2668547" cy="95410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Merci de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votre attention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4596D0B-2644-404D-8650-AF48DCF82078}"/>
              </a:ext>
            </a:extLst>
          </p:cNvPr>
          <p:cNvSpPr txBox="1"/>
          <p:nvPr/>
        </p:nvSpPr>
        <p:spPr>
          <a:xfrm>
            <a:off x="683568" y="5182076"/>
            <a:ext cx="7299827" cy="20005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Plus d’informations ?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90059C3E-6C09-41BD-84A7-ED590AB49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399" y="5846856"/>
            <a:ext cx="971601" cy="1011667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4BA06E1-54C0-40C8-A8BC-780460326B10}"/>
              </a:ext>
            </a:extLst>
          </p:cNvPr>
          <p:cNvSpPr txBox="1"/>
          <p:nvPr/>
        </p:nvSpPr>
        <p:spPr>
          <a:xfrm>
            <a:off x="5148064" y="6475909"/>
            <a:ext cx="3143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2"/>
              </a:rPr>
              <a:t>https://christiandeperthuis.fr/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1A7FC7-B4F6-4139-AFD7-5B8EF5803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185143"/>
            <a:ext cx="4881911" cy="55246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5ED8686-9950-4E28-AC34-CC708E69004D}"/>
              </a:ext>
            </a:extLst>
          </p:cNvPr>
          <p:cNvSpPr txBox="1"/>
          <p:nvPr/>
        </p:nvSpPr>
        <p:spPr>
          <a:xfrm>
            <a:off x="1403648" y="5309702"/>
            <a:ext cx="2786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Il n’est pas trop tard !</a:t>
            </a:r>
          </a:p>
        </p:txBody>
      </p:sp>
    </p:spTree>
    <p:extLst>
      <p:ext uri="{BB962C8B-B14F-4D97-AF65-F5344CB8AC3E}">
        <p14:creationId xmlns:p14="http://schemas.microsoft.com/office/powerpoint/2010/main" val="228718729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512</Words>
  <Application>Microsoft Office PowerPoint</Application>
  <PresentationFormat>Affichage à l'écran (4:3)</PresentationFormat>
  <Paragraphs>131</Paragraphs>
  <Slides>21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21</vt:i4>
      </vt:variant>
    </vt:vector>
  </HeadingPairs>
  <TitlesOfParts>
    <vt:vector size="31" baseType="lpstr">
      <vt:lpstr>ＭＳ Ｐゴシック</vt:lpstr>
      <vt:lpstr>Arial</vt:lpstr>
      <vt:lpstr>Arial Narrow</vt:lpstr>
      <vt:lpstr>Arial Nova</vt:lpstr>
      <vt:lpstr>Calibri</vt:lpstr>
      <vt:lpstr>Cambria</vt:lpstr>
      <vt:lpstr>Century Gothic</vt:lpstr>
      <vt:lpstr>Wingdings</vt:lpstr>
      <vt:lpstr>Thème Office</vt:lpstr>
      <vt:lpstr>2_Thème Office</vt:lpstr>
      <vt:lpstr>Présentation PowerPoint</vt:lpstr>
      <vt:lpstr>L’état de lieux Plan de la séance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deux « jambes » de la neutralité climatique</vt:lpstr>
      <vt:lpstr>Plan du cours</vt:lpstr>
      <vt:lpstr>Aller chercher l’information au bon endroit (1) : rapports du GIEC et actualisations</vt:lpstr>
      <vt:lpstr>Aller chercher l’information au bon endroit (2) Ouvrages de synthèse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FLM Transition énergétique</dc:title>
  <dc:creator>Boris</dc:creator>
  <cp:lastModifiedBy>CHRISTIAN DE PERTHUIS</cp:lastModifiedBy>
  <cp:revision>1755</cp:revision>
  <cp:lastPrinted>2024-09-17T17:05:32Z</cp:lastPrinted>
  <dcterms:created xsi:type="dcterms:W3CDTF">2011-05-03T07:33:17Z</dcterms:created>
  <dcterms:modified xsi:type="dcterms:W3CDTF">2025-09-16T14:02:49Z</dcterms:modified>
</cp:coreProperties>
</file>