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42" r:id="rId2"/>
    <p:sldMasterId id="2147483879" r:id="rId3"/>
    <p:sldMasterId id="2147483904" r:id="rId4"/>
    <p:sldMasterId id="2147483917" r:id="rId5"/>
    <p:sldMasterId id="2147483929" r:id="rId6"/>
    <p:sldMasterId id="2147483936" r:id="rId7"/>
  </p:sldMasterIdLst>
  <p:notesMasterIdLst>
    <p:notesMasterId r:id="rId36"/>
  </p:notesMasterIdLst>
  <p:handoutMasterIdLst>
    <p:handoutMasterId r:id="rId37"/>
  </p:handoutMasterIdLst>
  <p:sldIdLst>
    <p:sldId id="602" r:id="rId8"/>
    <p:sldId id="759" r:id="rId9"/>
    <p:sldId id="570" r:id="rId10"/>
    <p:sldId id="738" r:id="rId11"/>
    <p:sldId id="643" r:id="rId12"/>
    <p:sldId id="743" r:id="rId13"/>
    <p:sldId id="640" r:id="rId14"/>
    <p:sldId id="592" r:id="rId15"/>
    <p:sldId id="601" r:id="rId16"/>
    <p:sldId id="740" r:id="rId17"/>
    <p:sldId id="556" r:id="rId18"/>
    <p:sldId id="639" r:id="rId19"/>
    <p:sldId id="621" r:id="rId20"/>
    <p:sldId id="793" r:id="rId21"/>
    <p:sldId id="571" r:id="rId22"/>
    <p:sldId id="788" r:id="rId23"/>
    <p:sldId id="741" r:id="rId24"/>
    <p:sldId id="567" r:id="rId25"/>
    <p:sldId id="532" r:id="rId26"/>
    <p:sldId id="575" r:id="rId27"/>
    <p:sldId id="599" r:id="rId28"/>
    <p:sldId id="600" r:id="rId29"/>
    <p:sldId id="301" r:id="rId30"/>
    <p:sldId id="728" r:id="rId31"/>
    <p:sldId id="523" r:id="rId32"/>
    <p:sldId id="562" r:id="rId33"/>
    <p:sldId id="729" r:id="rId34"/>
    <p:sldId id="742" r:id="rId35"/>
  </p:sldIdLst>
  <p:sldSz cx="9144000" cy="6858000" type="screen4x3"/>
  <p:notesSz cx="10018713" cy="68881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7D518E2A-AA12-435A-9926-575FAA233A81}">
          <p14:sldIdLst>
            <p14:sldId id="602"/>
            <p14:sldId id="759"/>
            <p14:sldId id="570"/>
            <p14:sldId id="738"/>
            <p14:sldId id="643"/>
            <p14:sldId id="743"/>
            <p14:sldId id="640"/>
            <p14:sldId id="592"/>
            <p14:sldId id="601"/>
            <p14:sldId id="740"/>
            <p14:sldId id="556"/>
            <p14:sldId id="639"/>
            <p14:sldId id="621"/>
            <p14:sldId id="793"/>
            <p14:sldId id="571"/>
            <p14:sldId id="788"/>
            <p14:sldId id="741"/>
            <p14:sldId id="567"/>
            <p14:sldId id="532"/>
            <p14:sldId id="575"/>
            <p14:sldId id="599"/>
            <p14:sldId id="600"/>
            <p14:sldId id="301"/>
            <p14:sldId id="728"/>
            <p14:sldId id="523"/>
            <p14:sldId id="562"/>
            <p14:sldId id="729"/>
            <p14:sldId id="742"/>
          </p14:sldIdLst>
        </p14:section>
        <p14:section name="Section sans titre" id="{C320015C-3944-472E-85E2-C0CEFCE6ECD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  <p:cmAuthor id="1" name="Christian" initials="C" lastIdx="1" clrIdx="1">
    <p:extLst>
      <p:ext uri="{19B8F6BF-5375-455C-9EA6-DF929625EA0E}">
        <p15:presenceInfo xmlns:p15="http://schemas.microsoft.com/office/powerpoint/2012/main" userId="Christ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3CCD29-8C4A-4C69-9706-6339AC8E46B0}" v="11" dt="2025-10-07T14:16:20.540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7382" autoAdjust="0"/>
  </p:normalViewPr>
  <p:slideViewPr>
    <p:cSldViewPr>
      <p:cViewPr varScale="1">
        <p:scale>
          <a:sx n="106" d="100"/>
          <a:sy n="106" d="100"/>
        </p:scale>
        <p:origin x="197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7434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microsoft.com/office/2016/11/relationships/changesInfo" Target="changesInfos/changesInfo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98F3F780-9E13-4492-8999-AE14284D3076}"/>
    <pc:docChg chg="custSel addSld delSld modSld sldOrd delMainMaster modSection">
      <pc:chgData name="CHRISTIAN DE PERTHUIS" userId="05f1a2f1f3e449b3" providerId="LiveId" clId="{98F3F780-9E13-4492-8999-AE14284D3076}" dt="2025-10-07T14:33:32.885" v="692" actId="20577"/>
      <pc:docMkLst>
        <pc:docMk/>
      </pc:docMkLst>
      <pc:sldChg chg="ord">
        <pc:chgData name="CHRISTIAN DE PERTHUIS" userId="05f1a2f1f3e449b3" providerId="LiveId" clId="{98F3F780-9E13-4492-8999-AE14284D3076}" dt="2025-10-07T13:51:16.175" v="145"/>
        <pc:sldMkLst>
          <pc:docMk/>
          <pc:sldMk cId="0" sldId="301"/>
        </pc:sldMkLst>
      </pc:sldChg>
      <pc:sldChg chg="ord">
        <pc:chgData name="CHRISTIAN DE PERTHUIS" userId="05f1a2f1f3e449b3" providerId="LiveId" clId="{98F3F780-9E13-4492-8999-AE14284D3076}" dt="2025-10-07T14:05:18.095" v="538"/>
        <pc:sldMkLst>
          <pc:docMk/>
          <pc:sldMk cId="0" sldId="532"/>
        </pc:sldMkLst>
      </pc:sldChg>
      <pc:sldChg chg="ord">
        <pc:chgData name="CHRISTIAN DE PERTHUIS" userId="05f1a2f1f3e449b3" providerId="LiveId" clId="{98F3F780-9E13-4492-8999-AE14284D3076}" dt="2025-10-07T14:05:18.095" v="538"/>
        <pc:sldMkLst>
          <pc:docMk/>
          <pc:sldMk cId="3592414883" sldId="556"/>
        </pc:sldMkLst>
      </pc:sldChg>
      <pc:sldChg chg="addSp delSp modSp mod">
        <pc:chgData name="CHRISTIAN DE PERTHUIS" userId="05f1a2f1f3e449b3" providerId="LiveId" clId="{98F3F780-9E13-4492-8999-AE14284D3076}" dt="2025-10-07T14:12:41.638" v="559" actId="1076"/>
        <pc:sldMkLst>
          <pc:docMk/>
          <pc:sldMk cId="0" sldId="562"/>
        </pc:sldMkLst>
        <pc:spChg chg="mod">
          <ac:chgData name="CHRISTIAN DE PERTHUIS" userId="05f1a2f1f3e449b3" providerId="LiveId" clId="{98F3F780-9E13-4492-8999-AE14284D3076}" dt="2025-10-07T14:12:28.064" v="558" actId="1076"/>
          <ac:spMkLst>
            <pc:docMk/>
            <pc:sldMk cId="0" sldId="562"/>
            <ac:spMk id="48" creationId="{8955384F-9FDC-443D-8890-0268FF6E99AF}"/>
          </ac:spMkLst>
        </pc:spChg>
        <pc:spChg chg="mod">
          <ac:chgData name="CHRISTIAN DE PERTHUIS" userId="05f1a2f1f3e449b3" providerId="LiveId" clId="{98F3F780-9E13-4492-8999-AE14284D3076}" dt="2025-10-07T14:12:41.638" v="559" actId="1076"/>
          <ac:spMkLst>
            <pc:docMk/>
            <pc:sldMk cId="0" sldId="562"/>
            <ac:spMk id="51218" creationId="{A2FC9DAD-1F57-41AE-A97C-223B547BB935}"/>
          </ac:spMkLst>
        </pc:spChg>
        <pc:picChg chg="add mod">
          <ac:chgData name="CHRISTIAN DE PERTHUIS" userId="05f1a2f1f3e449b3" providerId="LiveId" clId="{98F3F780-9E13-4492-8999-AE14284D3076}" dt="2025-10-07T14:12:13.767" v="557" actId="14100"/>
          <ac:picMkLst>
            <pc:docMk/>
            <pc:sldMk cId="0" sldId="562"/>
            <ac:picMk id="4" creationId="{38371C68-7919-9A73-E244-2C0D424407DD}"/>
          </ac:picMkLst>
        </pc:picChg>
        <pc:picChg chg="del">
          <ac:chgData name="CHRISTIAN DE PERTHUIS" userId="05f1a2f1f3e449b3" providerId="LiveId" clId="{98F3F780-9E13-4492-8999-AE14284D3076}" dt="2025-10-07T14:12:02.929" v="554" actId="478"/>
          <ac:picMkLst>
            <pc:docMk/>
            <pc:sldMk cId="0" sldId="562"/>
            <ac:picMk id="6" creationId="{DF56120D-D642-14B5-70FE-57934C6B9538}"/>
          </ac:picMkLst>
        </pc:picChg>
      </pc:sldChg>
      <pc:sldChg chg="del">
        <pc:chgData name="CHRISTIAN DE PERTHUIS" userId="05f1a2f1f3e449b3" providerId="LiveId" clId="{98F3F780-9E13-4492-8999-AE14284D3076}" dt="2025-10-07T14:04:35.921" v="535" actId="47"/>
        <pc:sldMkLst>
          <pc:docMk/>
          <pc:sldMk cId="0" sldId="564"/>
        </pc:sldMkLst>
      </pc:sldChg>
      <pc:sldChg chg="del">
        <pc:chgData name="CHRISTIAN DE PERTHUIS" userId="05f1a2f1f3e449b3" providerId="LiveId" clId="{98F3F780-9E13-4492-8999-AE14284D3076}" dt="2025-10-07T14:04:48.820" v="536" actId="47"/>
        <pc:sldMkLst>
          <pc:docMk/>
          <pc:sldMk cId="1556617128" sldId="565"/>
        </pc:sldMkLst>
      </pc:sldChg>
      <pc:sldChg chg="del">
        <pc:chgData name="CHRISTIAN DE PERTHUIS" userId="05f1a2f1f3e449b3" providerId="LiveId" clId="{98F3F780-9E13-4492-8999-AE14284D3076}" dt="2025-10-07T14:00:46.044" v="428" actId="47"/>
        <pc:sldMkLst>
          <pc:docMk/>
          <pc:sldMk cId="1784872794" sldId="566"/>
        </pc:sldMkLst>
      </pc:sldChg>
      <pc:sldChg chg="ord">
        <pc:chgData name="CHRISTIAN DE PERTHUIS" userId="05f1a2f1f3e449b3" providerId="LiveId" clId="{98F3F780-9E13-4492-8999-AE14284D3076}" dt="2025-10-07T14:05:18.095" v="538"/>
        <pc:sldMkLst>
          <pc:docMk/>
          <pc:sldMk cId="0" sldId="567"/>
        </pc:sldMkLst>
      </pc:sldChg>
      <pc:sldChg chg="modSp mod">
        <pc:chgData name="CHRISTIAN DE PERTHUIS" userId="05f1a2f1f3e449b3" providerId="LiveId" clId="{98F3F780-9E13-4492-8999-AE14284D3076}" dt="2025-10-07T14:19:30.915" v="594" actId="20577"/>
        <pc:sldMkLst>
          <pc:docMk/>
          <pc:sldMk cId="98503134" sldId="570"/>
        </pc:sldMkLst>
        <pc:spChg chg="mod">
          <ac:chgData name="CHRISTIAN DE PERTHUIS" userId="05f1a2f1f3e449b3" providerId="LiveId" clId="{98F3F780-9E13-4492-8999-AE14284D3076}" dt="2025-10-07T14:19:30.915" v="594" actId="20577"/>
          <ac:spMkLst>
            <pc:docMk/>
            <pc:sldMk cId="98503134" sldId="570"/>
            <ac:spMk id="19460" creationId="{151A750B-7CE0-461A-8A13-C13C4C91939E}"/>
          </ac:spMkLst>
        </pc:spChg>
      </pc:sldChg>
      <pc:sldChg chg="ord">
        <pc:chgData name="CHRISTIAN DE PERTHUIS" userId="05f1a2f1f3e449b3" providerId="LiveId" clId="{98F3F780-9E13-4492-8999-AE14284D3076}" dt="2025-10-07T14:15:06.918" v="561"/>
        <pc:sldMkLst>
          <pc:docMk/>
          <pc:sldMk cId="0" sldId="571"/>
        </pc:sldMkLst>
      </pc:sldChg>
      <pc:sldChg chg="ord">
        <pc:chgData name="CHRISTIAN DE PERTHUIS" userId="05f1a2f1f3e449b3" providerId="LiveId" clId="{98F3F780-9E13-4492-8999-AE14284D3076}" dt="2025-10-07T14:05:18.095" v="538"/>
        <pc:sldMkLst>
          <pc:docMk/>
          <pc:sldMk cId="0" sldId="575"/>
        </pc:sldMkLst>
      </pc:sldChg>
      <pc:sldChg chg="ord">
        <pc:chgData name="CHRISTIAN DE PERTHUIS" userId="05f1a2f1f3e449b3" providerId="LiveId" clId="{98F3F780-9E13-4492-8999-AE14284D3076}" dt="2025-10-07T14:08:27.496" v="549"/>
        <pc:sldMkLst>
          <pc:docMk/>
          <pc:sldMk cId="3634341110" sldId="592"/>
        </pc:sldMkLst>
      </pc:sldChg>
      <pc:sldChg chg="modSp mod">
        <pc:chgData name="CHRISTIAN DE PERTHUIS" userId="05f1a2f1f3e449b3" providerId="LiveId" clId="{98F3F780-9E13-4492-8999-AE14284D3076}" dt="2025-10-07T14:33:32.885" v="692" actId="20577"/>
        <pc:sldMkLst>
          <pc:docMk/>
          <pc:sldMk cId="1619847399" sldId="599"/>
        </pc:sldMkLst>
        <pc:spChg chg="mod">
          <ac:chgData name="CHRISTIAN DE PERTHUIS" userId="05f1a2f1f3e449b3" providerId="LiveId" clId="{98F3F780-9E13-4492-8999-AE14284D3076}" dt="2025-10-07T14:33:32.885" v="692" actId="20577"/>
          <ac:spMkLst>
            <pc:docMk/>
            <pc:sldMk cId="1619847399" sldId="599"/>
            <ac:spMk id="3" creationId="{13FB842A-4333-41AB-88DE-55D363E4B76B}"/>
          </ac:spMkLst>
        </pc:spChg>
      </pc:sldChg>
      <pc:sldChg chg="ord">
        <pc:chgData name="CHRISTIAN DE PERTHUIS" userId="05f1a2f1f3e449b3" providerId="LiveId" clId="{98F3F780-9E13-4492-8999-AE14284D3076}" dt="2025-10-07T14:22:52.414" v="622"/>
        <pc:sldMkLst>
          <pc:docMk/>
          <pc:sldMk cId="3918203385" sldId="600"/>
        </pc:sldMkLst>
      </pc:sldChg>
      <pc:sldChg chg="modSp mod ord">
        <pc:chgData name="CHRISTIAN DE PERTHUIS" userId="05f1a2f1f3e449b3" providerId="LiveId" clId="{98F3F780-9E13-4492-8999-AE14284D3076}" dt="2025-10-07T14:20:05.840" v="620" actId="20577"/>
        <pc:sldMkLst>
          <pc:docMk/>
          <pc:sldMk cId="1431616275" sldId="601"/>
        </pc:sldMkLst>
        <pc:spChg chg="mod">
          <ac:chgData name="CHRISTIAN DE PERTHUIS" userId="05f1a2f1f3e449b3" providerId="LiveId" clId="{98F3F780-9E13-4492-8999-AE14284D3076}" dt="2025-10-07T14:20:05.840" v="620" actId="20577"/>
          <ac:spMkLst>
            <pc:docMk/>
            <pc:sldMk cId="1431616275" sldId="601"/>
            <ac:spMk id="4" creationId="{0ECB771F-0E5E-AE9A-7766-4B7C23AE9FE4}"/>
          </ac:spMkLst>
        </pc:spChg>
      </pc:sldChg>
      <pc:sldChg chg="modSp add mod">
        <pc:chgData name="CHRISTIAN DE PERTHUIS" userId="05f1a2f1f3e449b3" providerId="LiveId" clId="{98F3F780-9E13-4492-8999-AE14284D3076}" dt="2025-10-07T14:00:37.777" v="427" actId="1076"/>
        <pc:sldMkLst>
          <pc:docMk/>
          <pc:sldMk cId="0" sldId="602"/>
        </pc:sldMkLst>
        <pc:spChg chg="mod">
          <ac:chgData name="CHRISTIAN DE PERTHUIS" userId="05f1a2f1f3e449b3" providerId="LiveId" clId="{98F3F780-9E13-4492-8999-AE14284D3076}" dt="2025-10-07T13:59:23.864" v="371" actId="1076"/>
          <ac:spMkLst>
            <pc:docMk/>
            <pc:sldMk cId="0" sldId="602"/>
            <ac:spMk id="25603" creationId="{0A966280-8095-4901-B5C7-67A8E2174624}"/>
          </ac:spMkLst>
        </pc:spChg>
        <pc:spChg chg="mod">
          <ac:chgData name="CHRISTIAN DE PERTHUIS" userId="05f1a2f1f3e449b3" providerId="LiveId" clId="{98F3F780-9E13-4492-8999-AE14284D3076}" dt="2025-10-07T14:00:37.777" v="427" actId="1076"/>
          <ac:spMkLst>
            <pc:docMk/>
            <pc:sldMk cId="0" sldId="602"/>
            <ac:spMk id="25604" creationId="{CFFE7980-E26B-4CDB-A442-B8EE23EB48DE}"/>
          </ac:spMkLst>
        </pc:spChg>
      </pc:sldChg>
      <pc:sldChg chg="ord">
        <pc:chgData name="CHRISTIAN DE PERTHUIS" userId="05f1a2f1f3e449b3" providerId="LiveId" clId="{98F3F780-9E13-4492-8999-AE14284D3076}" dt="2025-10-07T14:05:18.095" v="538"/>
        <pc:sldMkLst>
          <pc:docMk/>
          <pc:sldMk cId="0" sldId="621"/>
        </pc:sldMkLst>
      </pc:sldChg>
      <pc:sldChg chg="ord">
        <pc:chgData name="CHRISTIAN DE PERTHUIS" userId="05f1a2f1f3e449b3" providerId="LiveId" clId="{98F3F780-9E13-4492-8999-AE14284D3076}" dt="2025-10-07T14:05:18.095" v="538"/>
        <pc:sldMkLst>
          <pc:docMk/>
          <pc:sldMk cId="1550801614" sldId="639"/>
        </pc:sldMkLst>
      </pc:sldChg>
      <pc:sldChg chg="ord">
        <pc:chgData name="CHRISTIAN DE PERTHUIS" userId="05f1a2f1f3e449b3" providerId="LiveId" clId="{98F3F780-9E13-4492-8999-AE14284D3076}" dt="2025-10-07T14:18:24.951" v="568"/>
        <pc:sldMkLst>
          <pc:docMk/>
          <pc:sldMk cId="3749684513" sldId="640"/>
        </pc:sldMkLst>
      </pc:sldChg>
      <pc:sldChg chg="del">
        <pc:chgData name="CHRISTIAN DE PERTHUIS" userId="05f1a2f1f3e449b3" providerId="LiveId" clId="{98F3F780-9E13-4492-8999-AE14284D3076}" dt="2025-10-07T14:25:13.121" v="690" actId="47"/>
        <pc:sldMkLst>
          <pc:docMk/>
          <pc:sldMk cId="0" sldId="641"/>
        </pc:sldMkLst>
      </pc:sldChg>
      <pc:sldChg chg="del">
        <pc:chgData name="CHRISTIAN DE PERTHUIS" userId="05f1a2f1f3e449b3" providerId="LiveId" clId="{98F3F780-9E13-4492-8999-AE14284D3076}" dt="2025-10-07T13:46:00.747" v="41" actId="47"/>
        <pc:sldMkLst>
          <pc:docMk/>
          <pc:sldMk cId="294706461" sldId="642"/>
        </pc:sldMkLst>
      </pc:sldChg>
      <pc:sldChg chg="ord">
        <pc:chgData name="CHRISTIAN DE PERTHUIS" userId="05f1a2f1f3e449b3" providerId="LiveId" clId="{98F3F780-9E13-4492-8999-AE14284D3076}" dt="2025-10-07T14:08:27.496" v="549"/>
        <pc:sldMkLst>
          <pc:docMk/>
          <pc:sldMk cId="0" sldId="643"/>
        </pc:sldMkLst>
      </pc:sldChg>
      <pc:sldChg chg="del">
        <pc:chgData name="CHRISTIAN DE PERTHUIS" userId="05f1a2f1f3e449b3" providerId="LiveId" clId="{98F3F780-9E13-4492-8999-AE14284D3076}" dt="2025-10-07T14:09:32.074" v="552" actId="47"/>
        <pc:sldMkLst>
          <pc:docMk/>
          <pc:sldMk cId="0" sldId="644"/>
        </pc:sldMkLst>
      </pc:sldChg>
      <pc:sldChg chg="del">
        <pc:chgData name="CHRISTIAN DE PERTHUIS" userId="05f1a2f1f3e449b3" providerId="LiveId" clId="{98F3F780-9E13-4492-8999-AE14284D3076}" dt="2025-10-07T14:09:53.115" v="553" actId="47"/>
        <pc:sldMkLst>
          <pc:docMk/>
          <pc:sldMk cId="1975068110" sldId="727"/>
        </pc:sldMkLst>
      </pc:sldChg>
      <pc:sldChg chg="modSp mod">
        <pc:chgData name="CHRISTIAN DE PERTHUIS" userId="05f1a2f1f3e449b3" providerId="LiveId" clId="{98F3F780-9E13-4492-8999-AE14284D3076}" dt="2025-10-07T14:24:08.128" v="689" actId="20577"/>
        <pc:sldMkLst>
          <pc:docMk/>
          <pc:sldMk cId="3585184811" sldId="729"/>
        </pc:sldMkLst>
        <pc:spChg chg="mod">
          <ac:chgData name="CHRISTIAN DE PERTHUIS" userId="05f1a2f1f3e449b3" providerId="LiveId" clId="{98F3F780-9E13-4492-8999-AE14284D3076}" dt="2025-10-07T14:24:08.128" v="689" actId="20577"/>
          <ac:spMkLst>
            <pc:docMk/>
            <pc:sldMk cId="3585184811" sldId="729"/>
            <ac:spMk id="5" creationId="{AE69F172-4964-6A44-A8DA-CEEE5E419434}"/>
          </ac:spMkLst>
        </pc:spChg>
      </pc:sldChg>
      <pc:sldChg chg="del">
        <pc:chgData name="CHRISTIAN DE PERTHUIS" userId="05f1a2f1f3e449b3" providerId="LiveId" clId="{98F3F780-9E13-4492-8999-AE14284D3076}" dt="2025-10-07T13:45:57.393" v="40" actId="47"/>
        <pc:sldMkLst>
          <pc:docMk/>
          <pc:sldMk cId="635709350" sldId="736"/>
        </pc:sldMkLst>
      </pc:sldChg>
      <pc:sldChg chg="ord">
        <pc:chgData name="CHRISTIAN DE PERTHUIS" userId="05f1a2f1f3e449b3" providerId="LiveId" clId="{98F3F780-9E13-4492-8999-AE14284D3076}" dt="2025-10-07T14:08:27.496" v="549"/>
        <pc:sldMkLst>
          <pc:docMk/>
          <pc:sldMk cId="2922473888" sldId="738"/>
        </pc:sldMkLst>
      </pc:sldChg>
      <pc:sldChg chg="ord">
        <pc:chgData name="CHRISTIAN DE PERTHUIS" userId="05f1a2f1f3e449b3" providerId="LiveId" clId="{98F3F780-9E13-4492-8999-AE14284D3076}" dt="2025-10-07T14:05:18.095" v="538"/>
        <pc:sldMkLst>
          <pc:docMk/>
          <pc:sldMk cId="4233635159" sldId="740"/>
        </pc:sldMkLst>
      </pc:sldChg>
      <pc:sldChg chg="ord">
        <pc:chgData name="CHRISTIAN DE PERTHUIS" userId="05f1a2f1f3e449b3" providerId="LiveId" clId="{98F3F780-9E13-4492-8999-AE14284D3076}" dt="2025-10-07T14:05:18.095" v="538"/>
        <pc:sldMkLst>
          <pc:docMk/>
          <pc:sldMk cId="1887989346" sldId="741"/>
        </pc:sldMkLst>
      </pc:sldChg>
      <pc:sldChg chg="ord">
        <pc:chgData name="CHRISTIAN DE PERTHUIS" userId="05f1a2f1f3e449b3" providerId="LiveId" clId="{98F3F780-9E13-4492-8999-AE14284D3076}" dt="2025-10-07T14:08:27.496" v="549"/>
        <pc:sldMkLst>
          <pc:docMk/>
          <pc:sldMk cId="148067591" sldId="743"/>
        </pc:sldMkLst>
      </pc:sldChg>
      <pc:sldChg chg="modSp add mod">
        <pc:chgData name="CHRISTIAN DE PERTHUIS" userId="05f1a2f1f3e449b3" providerId="LiveId" clId="{98F3F780-9E13-4492-8999-AE14284D3076}" dt="2025-10-07T13:49:50.652" v="143" actId="1076"/>
        <pc:sldMkLst>
          <pc:docMk/>
          <pc:sldMk cId="3361651030" sldId="759"/>
        </pc:sldMkLst>
        <pc:spChg chg="mod">
          <ac:chgData name="CHRISTIAN DE PERTHUIS" userId="05f1a2f1f3e449b3" providerId="LiveId" clId="{98F3F780-9E13-4492-8999-AE14284D3076}" dt="2025-10-07T13:49:50.652" v="143" actId="1076"/>
          <ac:spMkLst>
            <pc:docMk/>
            <pc:sldMk cId="3361651030" sldId="759"/>
            <ac:spMk id="11" creationId="{355F5453-2D07-967D-F23B-4CFC23DB16D0}"/>
          </ac:spMkLst>
        </pc:spChg>
      </pc:sldChg>
      <pc:sldChg chg="add ord">
        <pc:chgData name="CHRISTIAN DE PERTHUIS" userId="05f1a2f1f3e449b3" providerId="LiveId" clId="{98F3F780-9E13-4492-8999-AE14284D3076}" dt="2025-10-07T14:16:27.380" v="564"/>
        <pc:sldMkLst>
          <pc:docMk/>
          <pc:sldMk cId="1329909578" sldId="788"/>
        </pc:sldMkLst>
      </pc:sldChg>
      <pc:sldChg chg="add ord">
        <pc:chgData name="CHRISTIAN DE PERTHUIS" userId="05f1a2f1f3e449b3" providerId="LiveId" clId="{98F3F780-9E13-4492-8999-AE14284D3076}" dt="2025-10-07T14:16:35.755" v="566"/>
        <pc:sldMkLst>
          <pc:docMk/>
          <pc:sldMk cId="3602738724" sldId="793"/>
        </pc:sldMkLst>
      </pc:sldChg>
      <pc:sldMasterChg chg="del delSldLayout">
        <pc:chgData name="CHRISTIAN DE PERTHUIS" userId="05f1a2f1f3e449b3" providerId="LiveId" clId="{98F3F780-9E13-4492-8999-AE14284D3076}" dt="2025-10-07T13:46:00.747" v="41" actId="47"/>
        <pc:sldMasterMkLst>
          <pc:docMk/>
          <pc:sldMasterMk cId="344602917" sldId="2147483854"/>
        </pc:sldMasterMkLst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2867998129" sldId="2147483855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1211181849" sldId="2147483856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4227615867" sldId="2147483857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1488782400" sldId="2147483858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913179816" sldId="2147483859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1721917642" sldId="2147483860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4102139887" sldId="2147483861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2532315876" sldId="2147483862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134100731" sldId="2147483863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968098892" sldId="2147483864"/>
          </pc:sldLayoutMkLst>
        </pc:sldLayoutChg>
        <pc:sldLayoutChg chg="del">
          <pc:chgData name="CHRISTIAN DE PERTHUIS" userId="05f1a2f1f3e449b3" providerId="LiveId" clId="{98F3F780-9E13-4492-8999-AE14284D3076}" dt="2025-10-07T13:46:00.747" v="41" actId="47"/>
          <pc:sldLayoutMkLst>
            <pc:docMk/>
            <pc:sldMasterMk cId="344602917" sldId="2147483854"/>
            <pc:sldLayoutMk cId="1250690763" sldId="214748386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74741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4741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84538" y="515938"/>
            <a:ext cx="3449637" cy="258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9" tIns="46088" rIns="92169" bIns="46088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01440" y="3271532"/>
            <a:ext cx="8015865" cy="3099514"/>
          </a:xfrm>
          <a:prstGeom prst="rect">
            <a:avLst/>
          </a:prstGeom>
        </p:spPr>
        <p:txBody>
          <a:bodyPr vert="horz" lIns="92169" tIns="46088" rIns="92169" bIns="46088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4741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4CCA56C8-A85F-4E04-B562-42FEA933E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EEEF6D5C-C507-42D9-84B1-B35DC1316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3A325ABA-DE99-49D3-B067-83BC7A53E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556" indent="-28752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087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0121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56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191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0225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0260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10294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200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D2D775-3AB9-4A25-A5E0-97ADD501532E}" type="slidenum"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200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00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6EE0CA-5F8C-4DBF-96B5-FC302F2FDC28}" type="slidenum"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200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207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5773" fontAlgn="base">
              <a:spcBef>
                <a:spcPct val="0"/>
              </a:spcBef>
              <a:spcAft>
                <a:spcPct val="0"/>
              </a:spcAft>
              <a:defRPr/>
            </a:pPr>
            <a:fld id="{A66EE0CA-5F8C-4DBF-96B5-FC302F2FDC28}" type="slidenum">
              <a:rPr lang="fr-FR" altLang="fr-FR">
                <a:solidFill>
                  <a:srgbClr val="000000"/>
                </a:solidFill>
                <a:latin typeface="Arial" panose="020B0604020202020204" pitchFamily="34" charset="0"/>
              </a:rPr>
              <a:pPr defTabSz="925773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fr-FR" altLang="fr-F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018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300163"/>
            <a:ext cx="8685212" cy="6515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65" name="Google Shape;465;p46:notes"/>
          <p:cNvSpPr txBox="1">
            <a:spLocks noGrp="1"/>
          </p:cNvSpPr>
          <p:nvPr>
            <p:ph type="body" idx="1"/>
          </p:nvPr>
        </p:nvSpPr>
        <p:spPr>
          <a:xfrm>
            <a:off x="958664" y="8247539"/>
            <a:ext cx="7669296" cy="7813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9132" tIns="69554" rIns="139132" bIns="6955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SzPts val="1400"/>
            </a:pPr>
            <a:endParaRPr/>
          </a:p>
        </p:txBody>
      </p:sp>
      <p:sp>
        <p:nvSpPr>
          <p:cNvPr id="466" name="Google Shape;466;p46:notes"/>
          <p:cNvSpPr txBox="1">
            <a:spLocks noGrp="1"/>
          </p:cNvSpPr>
          <p:nvPr>
            <p:ph type="sldNum" idx="12"/>
          </p:nvPr>
        </p:nvSpPr>
        <p:spPr>
          <a:xfrm>
            <a:off x="5430202" y="16492066"/>
            <a:ext cx="4154202" cy="86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9132" tIns="69554" rIns="139132" bIns="69554" anchor="b" anchorCtr="0">
            <a:noAutofit/>
          </a:bodyPr>
          <a:lstStyle/>
          <a:p>
            <a:pPr defTabSz="920069">
              <a:buClr>
                <a:srgbClr val="000000"/>
              </a:buClr>
              <a:buSzPts val="1800"/>
            </a:pPr>
            <a:fld id="{00000000-1234-1234-1234-123412341234}" type="slidenum">
              <a:rPr lang="en-GB" sz="18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defTabSz="920069">
                <a:buClr>
                  <a:srgbClr val="000000"/>
                </a:buClr>
                <a:buSzPts val="1800"/>
              </a:pPr>
              <a:t>23</a:t>
            </a:fld>
            <a:endParaRPr sz="18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>
            <a:extLst>
              <a:ext uri="{FF2B5EF4-FFF2-40B4-BE49-F238E27FC236}">
                <a16:creationId xmlns:a16="http://schemas.microsoft.com/office/drawing/2014/main" id="{8BFEBB90-21B9-496D-819B-0F7214D18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Espace réservé des notes 2">
            <a:extLst>
              <a:ext uri="{FF2B5EF4-FFF2-40B4-BE49-F238E27FC236}">
                <a16:creationId xmlns:a16="http://schemas.microsoft.com/office/drawing/2014/main" id="{E0FA6B5D-C029-4EE5-A04B-60DABCCD4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>
              <a:latin typeface="Arial" panose="020B0604020202020204" pitchFamily="34" charset="0"/>
            </a:endParaRPr>
          </a:p>
        </p:txBody>
      </p:sp>
      <p:sp>
        <p:nvSpPr>
          <p:cNvPr id="53252" name="Espace réservé du numéro de diapositive 3">
            <a:extLst>
              <a:ext uri="{FF2B5EF4-FFF2-40B4-BE49-F238E27FC236}">
                <a16:creationId xmlns:a16="http://schemas.microsoft.com/office/drawing/2014/main" id="{D9F5A5F0-0B3D-4AE1-99BE-9F6616B7AA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556" indent="-28752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087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0121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56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191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0225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0260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10294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0069" fontAlgn="base">
              <a:spcBef>
                <a:spcPct val="0"/>
              </a:spcBef>
              <a:spcAft>
                <a:spcPct val="0"/>
              </a:spcAft>
              <a:defRPr/>
            </a:pPr>
            <a:fld id="{0150ADBB-5609-4137-9022-E3460807B3B4}" type="slidenum">
              <a:rPr lang="fr-FR" altLang="fr-FR">
                <a:solidFill>
                  <a:srgbClr val="000000"/>
                </a:solidFill>
                <a:latin typeface="Calibri" panose="020F0502020204030204" pitchFamily="34" charset="0"/>
              </a:rPr>
              <a:pPr defTabSz="920069"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fr-FR" altLang="fr-F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07/10/2025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07/10/2025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07/10/2025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07/10/2025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07/10/2025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07/10/2025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07/10/2025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07/10/2025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07/10/2025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07/10/2025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07/10/2025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8E7B81-A131-4FC8-948B-70D33F9BD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C6160-4DA9-4ED0-B6A1-CB2CBBBB0BAF}" type="datetime1">
              <a:rPr lang="fr-FR"/>
              <a:pPr>
                <a:defRPr/>
              </a:pPr>
              <a:t>07/10/2025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745F29-1C3B-44BF-9A6A-0220250A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C3EBB1-668A-4B47-ACA7-F1F46EDB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DE11B6C-24BB-495E-A4FD-4B94825496B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6681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652AD46-ED7F-4CA8-9524-A787FF0CC56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04FE4D1-C451-40F9-95BA-C3510ACD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EA707-F158-4A2B-B36D-220CBEB5EA4E}" type="datetime1">
              <a:rPr lang="fr-FR"/>
              <a:pPr>
                <a:defRPr/>
              </a:pPr>
              <a:t>07/10/2025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9A95D7-3295-42CE-AC19-1CBE2783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DA3D1F0-B42D-4AE1-87A4-CDE8CC7C5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B8F10C8-2CE7-4D85-BE09-A428BA4CA1A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0491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9B51-2945-4C9D-A000-CAB0435F7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BC924-45E6-4BE3-B97E-E1BE92A6F1B7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245B99-79AA-470D-82F9-391EDB293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326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DF870FD-73C9-4C04-9359-F10DF27B6A5B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7ECD6FCA-B189-46F6-881D-6E01D8E2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1535F-070A-47BA-9BE8-5EEBAFC6D5A5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41DB691-4222-4EC3-937D-E8A10194E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DC853A68-7419-45A1-9F9C-FA179B106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94AE817-3222-457F-9A20-F02C6735731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1260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E857508-5D48-4196-B9CF-830C107E24BA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3DEF7C8F-61D3-4584-96D7-56BE56FF1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27E15-54A0-4FBC-8C17-3C686BA342B2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65C3C43D-D521-479B-BB70-E7020365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30423F65-0963-46ED-AF7A-720EC6B3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651BEC7-1077-4CA5-A2FC-1BB8D372B01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0135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67168C4-D018-45B0-AF85-CAD7AE8D019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82AFD505-D7BC-4F81-936E-4B92724E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B2D6C-EE85-4245-BFE6-1EC758AE39D8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2A80319E-90F4-4F99-A1B1-7E098C57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16BE51-983D-4859-8E36-9213DD98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B94DF09-CB6F-40B4-B0A8-E47F56BE091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4411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2FB4FF67-31BF-44CF-A74F-88BC5268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A5991-9421-48A6-9735-8D84066E647C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DD6F7F1C-5B04-491D-A6C6-DE8BDF6C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2E4EF96-08FF-4A9D-A4C6-FA900C12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D5297-FDE7-42CC-9074-5A991DDA5C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4584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EA953C97-55DC-4D7C-82CC-B3296A2C6A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4AF745F-ED61-40DE-BC14-2D534B98BCD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7273988-1E5B-4D4E-BE6C-8A0FEFF7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5F1BF-89A7-4366-9F4A-3C5A6832F999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2351074-3859-4E35-9221-E86C17EE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801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B7E8382-AAAC-45A1-90A9-899B2D3D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A154E-73AF-4619-BACF-5E2EDCABA658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FB68178-224C-4121-8A10-7F6FCF08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FE9CFF24-F2F4-443D-BB1A-C4FB2487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419E4-59CA-4B8B-A184-CE9752047E7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2312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538B053-9288-4F5B-9D5C-840D42D1BD5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A2EFB12-9F5D-4CAD-BD8B-7820E00F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CA018-3A67-4AF2-A22B-5ED673CCA238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7C80849-AAF2-49C1-A342-12F6A198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C30F461-1867-482B-8E86-85AA3B22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D54BC25-1C20-47AA-8895-EABBA67E100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4259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ACEDA3-698A-4D72-A1DC-92E40E89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D5EDB-8B01-407C-87AA-3C1369DCF1A7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04A5F-2AA6-4B43-B7C8-C0EBC0C2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5DD671-A390-4857-95AF-44F5B5A9D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E6BC8-831B-444A-8595-5982537C731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0222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13A383-C513-4F1C-A405-4E17DD9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C6BB-4074-4691-B564-611C255744DF}" type="datetime1">
              <a:rPr lang="fr-FR"/>
              <a:pPr>
                <a:defRPr/>
              </a:pPr>
              <a:t>07/10/2025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18E2FE-7FD9-4714-91C6-97762EB3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516BE3-581E-475C-9E5C-553453D9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88FCC9-A644-4745-A315-5F6C6243084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5803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7C95560-000A-4BEE-A09F-86E0F851BA97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6643BF9-F0C2-43E1-86E1-8B52F7D5E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07706-1372-4B1B-9C57-5E788C32E7D8}" type="datetime1">
              <a:rPr lang="fr-FR"/>
              <a:pPr>
                <a:defRPr/>
              </a:pPr>
              <a:t>07/10/2025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C9D5227A-3E27-43F3-8060-A2D5A7DBC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88193B-6E21-458C-9A1C-8A48AD19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224B-334D-4CD0-AA95-A29245AF5DD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784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742D2E-1CBC-43F4-9D49-60FAFE989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FF703-6B7B-414F-BBB9-DD3890179061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DCB280-CF39-495D-8500-BABEFC3B0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8315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8117467-DEC6-480E-AB62-100E5523FD6C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6404EEE-89F1-41F1-8EB0-BF1C5008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3537B-8907-4BD4-9BA5-E67EE5B6B9E6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798A5015-721D-4B79-BC21-24F627C2A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623152C-D6AD-4D3F-9CC4-05A2263E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A3D38-8EFD-46DC-92B6-D4BA4969363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633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0FFE588-4174-4DB5-A7AE-0CC3BCEF6FB1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D62C12AC-ABA5-4FC8-AF4A-F4474BED6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F05BD-DAEC-4F9C-9B40-0E23CD9A61A9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636AD276-82B1-449F-8EF1-B2FF6675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0519808F-53B7-45C9-9867-B923868F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67964-2420-4113-AFF4-97E64487F5F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99931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8BEEC11-7532-4408-B059-2F573F98F13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F8007D77-1650-4BDF-850E-F37D8FC7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21EB4-C0C0-4799-AA83-D460171E4315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4ACFB8F5-2393-45C3-B4FA-C8BDCB02F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930669-4CB7-4B99-BC57-73F0970E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F3212-EF43-46E6-8434-7A16E102575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886389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F83D38BB-4C8F-4F25-88F1-4119D4B89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3E2F-9BA2-416A-A23E-5FE4FFD97992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403E82B4-CDBE-4D16-B3C6-8EDC021E8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A7E2FE0-F81C-4BB7-B7D4-4B2AA904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CD9B2-641B-4523-8B19-03C0CBB94B0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51150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754BEFDA-85B3-46DC-8606-F065482CCC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B66B85C1-ED95-4FB1-B710-557E741D71C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3689FB45-15AB-4EE4-94FA-6C652FD16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AC11F-4158-47B3-B79C-3C13811FBE2D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648FCA4B-B28D-459B-BC8B-2245E123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1837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6EC2E4A-EBBF-4FBB-ACA1-56EEFDCA4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4F386-D887-46B1-919D-A4258A0E0E3C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515ED96-4635-4E19-AB44-D5F4637AE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4B6F0E5-7ABF-4635-945C-275E68A47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5264C-5929-4F8F-9FC2-359E29C902D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80111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7392599-3C39-40FB-94F5-0488BDF93036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6C730E1-8720-47BC-87D0-578734C42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54899-0599-490C-87CD-929E818D1A3D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9BF96CD-A50B-4B8E-8141-D032DE66E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116B22B-640D-4D0B-AD65-129B07FD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99E70-85F1-483B-A17E-40A40CC24CC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08091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13CE79-7641-40CF-B235-FFF8B855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99AD2-D7B5-4C1A-9C23-B5A58F2CF627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97C9E9-A3A3-4C90-8D4F-51EEF5FF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6F046-1232-4D1D-ACFC-E95A8C68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32F06-C0BC-4E54-9ABA-501037E3E5E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438242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7A69B2-4912-4AC6-AD51-0952798F6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5669C-E661-461F-B2FA-BBDC1C205175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BAA34A-0082-4CE1-847A-221F24400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597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163CFF0-B03F-463F-B66A-1B20691FC3DA}"/>
              </a:ext>
            </a:extLst>
          </p:cNvPr>
          <p:cNvCxnSpPr/>
          <p:nvPr userDrawn="1"/>
        </p:nvCxnSpPr>
        <p:spPr>
          <a:xfrm>
            <a:off x="0" y="765175"/>
            <a:ext cx="9144000" cy="0"/>
          </a:xfrm>
          <a:prstGeom prst="line">
            <a:avLst/>
          </a:prstGeom>
          <a:ln w="15875" cap="flat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60265626-E35A-409D-941D-A294EAC21A8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33A9093-EF6B-4115-A4BD-9B336536C1A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 algn="ctr">
              <a:defRPr sz="2400" b="1" baseline="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3AA1E4E-C57C-49CB-8E41-BB7A60BA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4D49B-F058-4666-8BF8-DCE67D5B1DCE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3DB2821-D99F-402B-AD27-541F8DAA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726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4C72D1A2-CCF9-49AB-B529-0787C6D622A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18263"/>
            <a:ext cx="295275" cy="32385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7D7F379-AE97-40BC-BCAB-F8CCFBF057C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4AB1F54-9803-49A1-8D01-3EA2913A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F730F-CDA0-4E9B-8C4F-0C89AF6F8C40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3F2F157-0E61-41CE-81E3-FB89BF47E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4916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C96B105-2C0D-4948-AD70-DC8679124F70}"/>
              </a:ext>
            </a:extLst>
          </p:cNvPr>
          <p:cNvCxnSpPr/>
          <p:nvPr userDrawn="1"/>
        </p:nvCxnSpPr>
        <p:spPr>
          <a:xfrm>
            <a:off x="0" y="836613"/>
            <a:ext cx="91440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>
            <a:extLst>
              <a:ext uri="{FF2B5EF4-FFF2-40B4-BE49-F238E27FC236}">
                <a16:creationId xmlns:a16="http://schemas.microsoft.com/office/drawing/2014/main" id="{A79C4C2E-63C4-46A7-ACE2-78F730429E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261A1ACB-E7C6-4649-B188-BB681BBF5EA1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1BC3900F-05EF-4418-BBD0-81764E53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D617C-0A27-4D52-A625-33BFBE6CEEC7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A3E3C2EE-084F-443A-9F92-C6ECA8AD1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174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89B707FE-6C11-4EC9-93AF-4802331B325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B588BD8-B55C-45BA-8923-7505BF12AF3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Connecteur droit 12">
            <a:extLst>
              <a:ext uri="{FF2B5EF4-FFF2-40B4-BE49-F238E27FC236}">
                <a16:creationId xmlns:a16="http://schemas.microsoft.com/office/drawing/2014/main" id="{5A3DE28E-D6C6-4E24-AC76-AB83FDDB1850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7CCE5C26-75E8-453F-921A-B02209AAA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9EF27-FEF3-4CDA-AB48-E25541E3496B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01C77FEA-1454-402B-8E59-5E25A52E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8284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8AE2ACBD-7A76-46DE-8C83-143D48B823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BD1C4B92-5D64-4609-9330-2EF594C0375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224F30-88A3-4C00-9AE3-3C076B15B97C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9091C434-957E-42C5-8E9E-369D9F1C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FBB82-0018-421D-8F3F-8DEB169FA924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C8982311-0C69-4EF1-A976-DC6E76FB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5135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18CA3998-22D1-4867-A160-2C79FECDCD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A8F28344-76E3-41F0-B277-852B2D0A5B5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7BBCC2B3-1954-4DF0-89A0-08B77D6B6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5BB7-5DAE-4C97-8B4D-79E5646A0A0C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98C4F7C2-ED11-41C3-B49D-976F7E59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7716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2BA59124-F74E-4BC6-BC7E-E5A9D7BC2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4F2C293B-F613-4FE6-B240-C1F0C0933828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C0F2FC1-CC38-4A11-A44C-72E93444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C84FF-EDFC-49FB-9526-384950361104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9BE23519-52FE-49BA-B58F-492027D1F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4543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330FB01B-42A4-43E7-8D2E-174F3BF2BC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E83D27E-349E-45D4-BA9F-EEB74CAC4592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479A6FA1-B13E-4051-9E08-A50CE40F9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6DCC-2091-4A28-B0E4-DB4154759D8C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92D80159-CC4C-43EF-BE2E-A6B48A39C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294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5D0C842A-C249-4C0A-9AA6-055AD90861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5EF74E77-A4CD-4B99-A76D-650E28A891AB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2C20201-1433-4C55-8A42-C7D101D8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09086-3EAD-446B-A6D2-0EB2DEAAB9A4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A44BAA4-CE30-4C74-B2F3-0116B137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067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74941C0D-9083-4923-81D7-11A61144892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8EF8EB33-FF1E-490C-B754-A24BB3F066E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A20208C-B1EC-4812-B009-712CB0B7A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07C99-FBAD-4806-938D-13BE5315D7C1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D51D2B0-7F8E-48B4-A133-64E1C0959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5300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re et 2 contenus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16138" y="141288"/>
            <a:ext cx="6080125" cy="6667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92100" y="1211263"/>
            <a:ext cx="4249738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94238" y="1211263"/>
            <a:ext cx="4251325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</p:nvPr>
        </p:nvSpPr>
        <p:spPr>
          <a:xfrm>
            <a:off x="292100" y="3817938"/>
            <a:ext cx="8653463" cy="24558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17A53F-2F85-4DCD-93EB-73778E74054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406F78C-046D-412E-8769-7ADCFE1950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713610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F783C8-F0A1-4AC5-860A-5B09EF16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C801D-4C49-4393-82FE-B2098CC8F815}" type="datetime1">
              <a:rPr lang="fr-FR"/>
              <a:pPr>
                <a:defRPr/>
              </a:pPr>
              <a:t>07/10/2025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52381-979D-48BA-9A8C-716FFEE4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72291B-70BF-4D59-8496-F90A3FF4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3D1507-2F5E-46C8-9F06-6AE443D7536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18574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53A7FAA-2226-40A6-AAB0-92A932DF464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CE79833-BAF2-4D27-BE2F-873E8749A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8D399-934C-45D1-A1A8-759E9E00C55E}" type="datetime1">
              <a:rPr lang="fr-FR"/>
              <a:pPr>
                <a:defRPr/>
              </a:pPr>
              <a:t>07/10/2025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2CE3071-D8C6-4E3E-9733-0EA2D6FD7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0EA1928-76FA-4F9F-9437-5E61D921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3EB2826-3DA2-4C44-88C1-B7B03627766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79009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1E35E-3C20-4A07-AB0D-56E68988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4B8D7-D1C4-4019-9546-E82E439BBA56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CAD102-54FC-466E-BBBB-F02AA6E7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6361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D4D2D70-527D-44F3-B340-5DBEB9313B17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18A53202-624F-4C54-8351-E068C19E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55863-BF21-4B60-95CF-26D5ACE411DC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1DFB3F39-9075-4AE3-9382-09B226F28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25AC7F8A-382C-4E85-A7FE-9E8AD6FD0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A362C46-7201-4F3A-B0DD-4C37C46EE15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92890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420697D-CF33-4726-9898-A6A9A74260A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C2C9EB9B-A837-4717-B9AF-81142E98D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FF27E-CFB7-4E8E-A559-CF7D8626FAF0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B7C58108-2431-4388-BA45-D024532FD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9A121D14-B883-4631-8711-3D6C2BDA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0F611B3-3765-428B-A3F6-1392D8E9826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37391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4DE40D3-1DC4-481F-BC4C-57FECCA18E0C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5DB4C48D-2FA5-43CC-A991-9EB3CE40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82338-933B-4F88-B48C-4F39B9D86C8B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5E993FFE-9D99-49DD-8526-39AF9CE42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0E98B-077F-4E26-AD82-6C565D87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AC2C6C1-4769-4411-A715-FB8AC407E07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38331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12540794-9ACA-4472-802E-6F4D00A9D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5D3B6-096B-4966-8B8E-40049953DA92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3C2BAED8-3700-4B20-9E9E-9703F196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7EE6A5C-B647-4DB9-A76F-67288FE2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F3F7A-7BF0-4FE3-80E0-D234E05F088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32487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31319B9A-1C44-4BDC-AEE0-4A61A264E0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1B80A849-1FE0-4D94-9081-C761E276BF1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3F912AF-2C92-40B5-8E35-24ADAEB7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6C5E9-297A-41E1-A97F-D9769FF68DE9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E3BDE4E1-366D-455E-BA1D-4EE9BE85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996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489FAA2-B18E-40DA-8E52-AB7D26C91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6D3E1-178D-4203-942C-80F40F0B2452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A525507E-A7CF-434D-8F10-916226CB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0260EEC-A948-4B16-9CF7-725DBBA48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11E3-012A-44D9-B9C2-D185F5A5449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3119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12AF8C5-2D89-4704-9321-DBA94C8FEBA0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E611D51-B6BF-4140-912B-BA332144E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9AB0E-E7D7-490A-8A76-A816F991C4EB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B01BBC2-FB4E-468C-8117-735F450D3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449D72E-0232-4248-8768-7E0ED71E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DF3C9A3-253C-4146-94F6-4DFC2B8ED79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64026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5CCE52-336E-4AE8-B590-FBF3B32F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CF2AB-70CC-4182-BE5B-6043B0A254AF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731D37-F66F-4AE1-9497-600121EB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7763B5-E2D9-49DE-BA34-5D7B8A8B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E6EE2-0440-4C4A-B5C3-3F2D816A02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11359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8"/>
          <p:cNvSpPr txBox="1">
            <a:spLocks noGrp="1"/>
          </p:cNvSpPr>
          <p:nvPr>
            <p:ph type="title"/>
          </p:nvPr>
        </p:nvSpPr>
        <p:spPr>
          <a:xfrm>
            <a:off x="558063" y="193463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4400"/>
              <a:buFont typeface="Calibri"/>
              <a:buNone/>
              <a:defRPr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8"/>
          <p:cNvSpPr txBox="1">
            <a:spLocks noGrp="1"/>
          </p:cNvSpPr>
          <p:nvPr>
            <p:ph type="body" idx="1"/>
          </p:nvPr>
        </p:nvSpPr>
        <p:spPr>
          <a:xfrm>
            <a:off x="558068" y="2930241"/>
            <a:ext cx="8229599" cy="221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>
                <a:srgbClr val="4C9BDB"/>
              </a:buClr>
              <a:buSzPts val="13000"/>
              <a:buFont typeface="Calibri"/>
              <a:buNone/>
              <a:defRPr sz="975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17145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4C9BDB"/>
              </a:buClr>
              <a:buSzPts val="2800"/>
              <a:buFont typeface="Calibri"/>
              <a:buNone/>
              <a:defRPr/>
            </a:lvl2pPr>
            <a:lvl3pPr marL="1028700" lvl="2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/>
            </a:lvl3pPr>
            <a:lvl4pPr marL="1371600" lvl="3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4pPr>
            <a:lvl5pPr marL="1714500" lvl="4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53D872C-D173-4170-90CB-FE7E7367B1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62" y="85966"/>
            <a:ext cx="2151191" cy="117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325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0"/>
          <p:cNvSpPr txBox="1">
            <a:spLocks noGrp="1"/>
          </p:cNvSpPr>
          <p:nvPr>
            <p:ph type="title"/>
          </p:nvPr>
        </p:nvSpPr>
        <p:spPr>
          <a:xfrm>
            <a:off x="1856108" y="119648"/>
            <a:ext cx="7287891" cy="50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 sz="1800"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0"/>
          <p:cNvSpPr txBox="1">
            <a:spLocks noGrp="1"/>
          </p:cNvSpPr>
          <p:nvPr>
            <p:ph type="body" idx="1"/>
          </p:nvPr>
        </p:nvSpPr>
        <p:spPr>
          <a:xfrm>
            <a:off x="97696" y="823853"/>
            <a:ext cx="8958385" cy="68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None/>
              <a:defRPr sz="135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028700" lvl="2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None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90"/>
          <p:cNvSpPr txBox="1">
            <a:spLocks noGrp="1"/>
          </p:cNvSpPr>
          <p:nvPr>
            <p:ph type="body" idx="2"/>
          </p:nvPr>
        </p:nvSpPr>
        <p:spPr>
          <a:xfrm>
            <a:off x="97696" y="5692802"/>
            <a:ext cx="8958385" cy="1077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4C9BDB"/>
              </a:buClr>
              <a:buSzPts val="1400"/>
              <a:buNone/>
              <a:defRPr sz="105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028700" lvl="2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None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" name="Google Shape;27;p90" descr="GCProject-white-CMJN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"/>
            <a:ext cx="1306137" cy="7439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Google Shape;28;p90"/>
          <p:cNvCxnSpPr/>
          <p:nvPr/>
        </p:nvCxnSpPr>
        <p:spPr>
          <a:xfrm>
            <a:off x="0" y="7461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90"/>
          <p:cNvSpPr txBox="1">
            <a:spLocks noGrp="1"/>
          </p:cNvSpPr>
          <p:nvPr>
            <p:ph type="body" idx="3"/>
          </p:nvPr>
        </p:nvSpPr>
        <p:spPr>
          <a:xfrm>
            <a:off x="540544" y="1439863"/>
            <a:ext cx="8079581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57968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1"/>
          <p:cNvSpPr txBox="1"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4400"/>
              <a:buFont typeface="Calibri"/>
              <a:buNone/>
              <a:defRPr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1"/>
          <p:cNvSpPr txBox="1">
            <a:spLocks noGrp="1"/>
          </p:cNvSpPr>
          <p:nvPr>
            <p:ph type="body" idx="1"/>
          </p:nvPr>
        </p:nvSpPr>
        <p:spPr>
          <a:xfrm>
            <a:off x="457200" y="4440248"/>
            <a:ext cx="8229600" cy="163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C9BDB"/>
              </a:buClr>
              <a:buSzPts val="3200"/>
              <a:buFont typeface="Calibri"/>
              <a:buNone/>
              <a:defRPr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17145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4C9BDB"/>
              </a:buClr>
              <a:buSzPts val="2800"/>
              <a:buFont typeface="Calibri"/>
              <a:buNone/>
              <a:defRPr/>
            </a:lvl2pPr>
            <a:lvl3pPr marL="1028700" lvl="2" indent="-17145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/>
            </a:lvl3pPr>
            <a:lvl4pPr marL="1371600" lvl="3" indent="-171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4pPr>
            <a:lvl5pPr marL="1714500" lvl="4" indent="-171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" name="Google Shape;33;p91" descr="GCProject-white-CMJN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"/>
            <a:ext cx="1306137" cy="7439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91"/>
          <p:cNvCxnSpPr/>
          <p:nvPr/>
        </p:nvCxnSpPr>
        <p:spPr>
          <a:xfrm>
            <a:off x="0" y="7461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7067257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5_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2"/>
          <p:cNvSpPr txBox="1"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4400"/>
              <a:buFont typeface="Calibri"/>
              <a:buNone/>
              <a:defRPr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2"/>
          <p:cNvSpPr txBox="1">
            <a:spLocks noGrp="1"/>
          </p:cNvSpPr>
          <p:nvPr>
            <p:ph type="body" idx="1"/>
          </p:nvPr>
        </p:nvSpPr>
        <p:spPr>
          <a:xfrm>
            <a:off x="457200" y="4440248"/>
            <a:ext cx="8229600" cy="163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C9BDB"/>
              </a:buClr>
              <a:buSzPts val="3200"/>
              <a:buFont typeface="Calibri"/>
              <a:buNone/>
              <a:defRPr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17145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4C9BDB"/>
              </a:buClr>
              <a:buSzPts val="2800"/>
              <a:buFont typeface="Calibri"/>
              <a:buNone/>
              <a:defRPr/>
            </a:lvl2pPr>
            <a:lvl3pPr marL="1028700" lvl="2" indent="-17145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/>
            </a:lvl3pPr>
            <a:lvl4pPr marL="1371600" lvl="3" indent="-171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4pPr>
            <a:lvl5pPr marL="1714500" lvl="4" indent="-171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92" descr="GCProject-white-CMJN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"/>
            <a:ext cx="1306137" cy="7439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" name="Google Shape;39;p92"/>
          <p:cNvCxnSpPr/>
          <p:nvPr/>
        </p:nvCxnSpPr>
        <p:spPr>
          <a:xfrm>
            <a:off x="0" y="7461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177461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9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4810" y="10"/>
            <a:ext cx="1311834" cy="74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93" descr="GCProject-white-CMJ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"/>
            <a:ext cx="1741456" cy="746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Google Shape;43;p93"/>
          <p:cNvCxnSpPr/>
          <p:nvPr/>
        </p:nvCxnSpPr>
        <p:spPr>
          <a:xfrm>
            <a:off x="0" y="7461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3"/>
          <p:cNvSpPr txBox="1">
            <a:spLocks noGrp="1"/>
          </p:cNvSpPr>
          <p:nvPr>
            <p:ph type="title"/>
          </p:nvPr>
        </p:nvSpPr>
        <p:spPr>
          <a:xfrm>
            <a:off x="1856108" y="119648"/>
            <a:ext cx="7287891" cy="50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 sz="1800"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98120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07/10/2025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37067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>
            <a:noAutofit/>
          </a:bodyPr>
          <a:lstStyle>
            <a:lvl1pPr algn="l">
              <a:defRPr sz="18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450"/>
              </a:spcAft>
              <a:buFont typeface="Wingdings" pitchFamily="2" charset="2"/>
              <a:buChar char="§"/>
              <a:defRPr sz="1500"/>
            </a:lvl1pPr>
            <a:lvl2pPr>
              <a:spcAft>
                <a:spcPts val="450"/>
              </a:spcAft>
              <a:defRPr sz="135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07/10/2025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70044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07/10/2025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28687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07/10/2025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38469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07/10/2025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3898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07/10/2025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sz="18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6484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07/10/2025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17299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6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9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07/10/2025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6864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07/10/2025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5316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07/10/2025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68451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07/10/2025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06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07/10/2025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42363AA9-01B0-43B4-ABF7-189A6655B0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6197A36-345B-4DAE-B050-D0FBCF1F2E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E23EAC-7492-4DA5-B0F1-E172F15F0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888FB8-B7AF-45DA-898B-437E4E4EAC8D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F7A9F3-047B-45C9-BBBE-6DA4CA32E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150E7F0-926D-4BF9-B215-1A389F64E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AEBC84-8C14-4D3A-9B58-F0DC8787E74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049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A3B5F169-CE6D-4860-9BF1-ADCC12FF7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8DF30DB2-7A3F-4FFD-9572-A610A9916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8C0FFF-852F-4FF7-9385-7CD1E0F1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B42C23-F598-4A66-94B2-71AD3BC0E274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E8B848-6A7B-4B42-AE92-8F636DF45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57F456C-92A4-4469-AE96-0DF5CF461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7F7F7F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C759E639-B116-47E3-B83B-B23A1C15AFF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3691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47D32018-109E-420E-AF3F-21E0BBE290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79613" y="115888"/>
            <a:ext cx="54721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677D6DB9-4597-4F24-93ED-ABBE081BB8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8BB65C-21ED-44C7-920E-860A74841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6DBACE-091D-4489-B6D3-F50E79DC9958}" type="datetime1">
              <a:rPr lang="fr-FR" altLang="fr-FR"/>
              <a:pPr>
                <a:defRPr/>
              </a:pPr>
              <a:t>07/10/2025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B6A06F-75C6-44CF-B009-5DEDD143D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90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9F70D41B-4671-4B2E-B8CF-3670FE58E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5FE3589C-804C-43C2-A8CD-243B1DA15B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C43D0B-CDCB-4C96-9AB3-A5E41FBA8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863D01-3DCA-462E-9607-1C7D40C42059}" type="datetime1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6F6D0E-678D-4772-A777-08DCF9B0A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A796517-BD58-4885-881F-C0FD2D51E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5232AFF-3AFE-4F01-B166-6BB9A76BD2B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612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4C9BD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7"/>
          <p:cNvSpPr txBox="1"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C9BDB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C9BDB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7"/>
          <p:cNvSpPr txBox="1">
            <a:spLocks noGrp="1"/>
          </p:cNvSpPr>
          <p:nvPr>
            <p:ph type="dt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7"/>
          <p:cNvSpPr txBox="1">
            <a:spLocks noGrp="1"/>
          </p:cNvSpPr>
          <p:nvPr>
            <p:ph type="ft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7"/>
          <p:cNvSpPr txBox="1">
            <a:spLocks noGrp="1"/>
          </p:cNvSpPr>
          <p:nvPr>
            <p:ph type="sldNum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1740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2" r:id="rId2"/>
    <p:sldLayoutId id="2147483933" r:id="rId3"/>
    <p:sldLayoutId id="2147483934" r:id="rId4"/>
    <p:sldLayoutId id="214748393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7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07/10/2025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376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5pPr>
      <a:lvl6pPr marL="342892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ademie-agriculture.fr/sites/default/files/publications/encyclopedie/01.02.r02_rendement_annuel_ble_tendre_2024.pdf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www.ipcc.ch/site/assets/uploads/sites/4/2020/07/03_Technical-Summary-TS_V2.pdf" TargetMode="Externa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ourworldindata.org/land-use" TargetMode="Externa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carbonbudget.org/carbonbudget2023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ature.com/articles/s41467-024-52135-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>
            <a:extLst>
              <a:ext uri="{FF2B5EF4-FFF2-40B4-BE49-F238E27FC236}">
                <a16:creationId xmlns:a16="http://schemas.microsoft.com/office/drawing/2014/main" id="{6EA48D21-FBC8-41E1-996D-774577816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F405B-205D-4CC4-8F5C-5CE01356EE1F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0A966280-8095-4901-B5C7-67A8E217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67" y="5658464"/>
            <a:ext cx="3421013" cy="8531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28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Séance 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Masters EFC-BFA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octobre 2025</a:t>
            </a:r>
          </a:p>
        </p:txBody>
      </p:sp>
      <p:sp>
        <p:nvSpPr>
          <p:cNvPr id="25604" name="ZoneTexte 4">
            <a:extLst>
              <a:ext uri="{FF2B5EF4-FFF2-40B4-BE49-F238E27FC236}">
                <a16:creationId xmlns:a16="http://schemas.microsoft.com/office/drawing/2014/main" id="{CFFE7980-E26B-4CDB-A442-B8EE23EB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1824" y="1196752"/>
            <a:ext cx="4484300" cy="954107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1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Carbone vivant : La transition agroclimatique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3BB245-9305-E9F5-0A00-6C77EADF4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329" y="0"/>
            <a:ext cx="4781671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Investir dans l’abondance du vivant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884602"/>
            <a:ext cx="2179585" cy="108664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19633" y="2540801"/>
            <a:ext cx="1665041" cy="830997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049656"/>
            <a:ext cx="1604559" cy="830997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13376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950" y="809842"/>
            <a:ext cx="1866114" cy="256195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370344"/>
            <a:ext cx="65547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Introduire de la rareté 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65" y="4218848"/>
            <a:ext cx="2382411" cy="166161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55F5453-2D07-967D-F23B-4CFC23DB16D0}"/>
              </a:ext>
            </a:extLst>
          </p:cNvPr>
          <p:cNvSpPr txBox="1"/>
          <p:nvPr/>
        </p:nvSpPr>
        <p:spPr>
          <a:xfrm>
            <a:off x="312126" y="104059"/>
            <a:ext cx="8653331" cy="52322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+mn-cs"/>
              </a:rPr>
              <a:t>Pour rappel : les « deux jambes » de la transition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519496C-6C06-884F-C2D9-7540FE70AA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2064" y="1645920"/>
            <a:ext cx="2611627" cy="172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51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F1B12-4FCC-4A4E-9AFE-739D71E1571E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altLang="fr-FR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L’empreinte climat du système alimentaire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transitions agricoles et alimentaires</a:t>
            </a:r>
            <a:endParaRPr lang="fr-FR" alt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1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demande alimentaire</a:t>
            </a:r>
            <a:endParaRPr lang="fr-FR" alt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L’offre agricole</a:t>
            </a: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protection des puits de carbone</a:t>
            </a:r>
          </a:p>
          <a:p>
            <a:pPr marL="742941" marR="0" lvl="1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L’occupation des sols à l’échelle de la Planète</a:t>
            </a:r>
          </a:p>
          <a:p>
            <a:pPr marL="742941" marR="0" lvl="1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océans, angles morts des politiques climatiques</a:t>
            </a:r>
          </a:p>
          <a:p>
            <a:pPr marL="742941" marR="0" lvl="1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Focus sur la déforestation tropicale</a:t>
            </a:r>
          </a:p>
          <a:p>
            <a:pPr marL="742941" marR="0" lvl="1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situation en France : les rétroactions climatiques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188" lvl="1" indent="0">
              <a:lnSpc>
                <a:spcPct val="90000"/>
              </a:lnSpc>
              <a:spcBef>
                <a:spcPct val="34000"/>
              </a:spcBef>
              <a:spcAft>
                <a:spcPts val="54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985031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C82DCF5-A82F-EFBB-10D5-83E6D5DA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D97CDC-6D4D-ADFE-D788-523A11CCE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2" y="1239220"/>
            <a:ext cx="9071535" cy="548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CF8405-7ECF-CBA4-31A3-F34DA970DC60}"/>
              </a:ext>
            </a:extLst>
          </p:cNvPr>
          <p:cNvSpPr txBox="1"/>
          <p:nvPr/>
        </p:nvSpPr>
        <p:spPr>
          <a:xfrm flipH="1">
            <a:off x="360948" y="272716"/>
            <a:ext cx="87468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L’empreinte climatique du système alimentaire (monde)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(Source des données, FAO, 2021, reprises dans le 6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rapport du GIEC)</a:t>
            </a:r>
          </a:p>
        </p:txBody>
      </p:sp>
    </p:spTree>
    <p:extLst>
      <p:ext uri="{BB962C8B-B14F-4D97-AF65-F5344CB8AC3E}">
        <p14:creationId xmlns:p14="http://schemas.microsoft.com/office/powerpoint/2010/main" val="2922473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4A1A6F-C0CD-408E-9D10-679732A2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0651F3-340C-466A-ADCC-6C004BBA0307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9155" name="Image 4">
            <a:extLst>
              <a:ext uri="{FF2B5EF4-FFF2-40B4-BE49-F238E27FC236}">
                <a16:creationId xmlns:a16="http://schemas.microsoft.com/office/drawing/2014/main" id="{4215D8D6-7471-4F42-B2DC-01E199756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225550"/>
            <a:ext cx="9134475" cy="3816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ZoneTexte 5">
            <a:extLst>
              <a:ext uri="{FF2B5EF4-FFF2-40B4-BE49-F238E27FC236}">
                <a16:creationId xmlns:a16="http://schemas.microsoft.com/office/drawing/2014/main" id="{88D87089-E57D-41AA-9341-88245CDC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87413"/>
            <a:ext cx="38703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forêts dans le monde (FAO, 2020)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FD38FA-621D-4DDD-A08F-836CEC65DD0B}"/>
              </a:ext>
            </a:extLst>
          </p:cNvPr>
          <p:cNvSpPr txBox="1"/>
          <p:nvPr/>
        </p:nvSpPr>
        <p:spPr>
          <a:xfrm>
            <a:off x="2398713" y="4552950"/>
            <a:ext cx="5895975" cy="180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Evolution des surfaces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forestières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Milliers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Km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1990/2000	2000/2010	2010/2020	1990/2020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Forêt non tropicale	   +326	   +395	    +301	   +1022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Forêt tropicale 	  -1109	    -913	     -775	    -2797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Dont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Amazonie	    -511	    -524	     -260	     -1295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Asie-Pacifique	    -274	      -45	     -121	      -440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Afrique  		    -324	    -344	     -394	     -1062</a:t>
            </a:r>
          </a:p>
        </p:txBody>
      </p:sp>
      <p:sp>
        <p:nvSpPr>
          <p:cNvPr id="49158" name="Titre 1">
            <a:extLst>
              <a:ext uri="{FF2B5EF4-FFF2-40B4-BE49-F238E27FC236}">
                <a16:creationId xmlns:a16="http://schemas.microsoft.com/office/drawing/2014/main" id="{E32ECA2A-A66A-427F-B2A3-B02AC1992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136525"/>
            <a:ext cx="9144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La rétraction des forêts : vision d’ensemble</a:t>
            </a:r>
          </a:p>
        </p:txBody>
      </p:sp>
      <p:sp>
        <p:nvSpPr>
          <p:cNvPr id="49159" name="ZoneTexte 14">
            <a:extLst>
              <a:ext uri="{FF2B5EF4-FFF2-40B4-BE49-F238E27FC236}">
                <a16:creationId xmlns:a16="http://schemas.microsoft.com/office/drawing/2014/main" id="{5E1AA46E-E673-479E-8BFD-B2A983E3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6538913"/>
            <a:ext cx="1646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FAO (2020)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91F3E0A-4540-80E4-D982-9286E9882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D5297-FDE7-42CC-9074-5A991DDA5C2D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335456-2DD3-0031-235A-412900474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1" y="108302"/>
            <a:ext cx="9026358" cy="667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889A470-CAD5-884D-935A-F766069BC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CD9B2-641B-4523-8B19-03C0CBB94B0A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F319186-CCE9-673A-17B5-54B1B59F4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9" y="1412776"/>
            <a:ext cx="9132669" cy="469682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51585A3-314E-AC4F-AA99-66927AD519B9}"/>
              </a:ext>
            </a:extLst>
          </p:cNvPr>
          <p:cNvSpPr txBox="1"/>
          <p:nvPr/>
        </p:nvSpPr>
        <p:spPr>
          <a:xfrm>
            <a:off x="485014" y="170174"/>
            <a:ext cx="835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Les émissions liées à l’agriculture et à l’usage des sols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4113B7-D74E-6E69-B2A4-0CAA0C27C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6373271"/>
            <a:ext cx="2249619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684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C3F50D4E-D496-7CBD-5E4C-5C4B5A01F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375" y="4632916"/>
            <a:ext cx="3337625" cy="222508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8D0566-B847-486B-8992-9F4E851A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BF3F7A-7BF0-4FE3-80E0-D234E05F088A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B29CFF-3F54-4722-9C20-A8BD4D937500}"/>
              </a:ext>
            </a:extLst>
          </p:cNvPr>
          <p:cNvSpPr txBox="1"/>
          <p:nvPr/>
        </p:nvSpPr>
        <p:spPr>
          <a:xfrm>
            <a:off x="34700" y="92752"/>
            <a:ext cx="9109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La transition agroclimatique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B6397C-0037-48C2-B1C9-59B9B4D03006}"/>
              </a:ext>
            </a:extLst>
          </p:cNvPr>
          <p:cNvSpPr txBox="1"/>
          <p:nvPr/>
        </p:nvSpPr>
        <p:spPr>
          <a:xfrm>
            <a:off x="4870273" y="818251"/>
            <a:ext cx="184731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1B55848-CB65-4B68-837C-DE1C4056B5CB}"/>
              </a:ext>
            </a:extLst>
          </p:cNvPr>
          <p:cNvSpPr txBox="1"/>
          <p:nvPr/>
        </p:nvSpPr>
        <p:spPr>
          <a:xfrm>
            <a:off x="4870273" y="4288549"/>
            <a:ext cx="40048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D34E0D9-37EB-4649-8FCE-B44B43A04D62}"/>
              </a:ext>
            </a:extLst>
          </p:cNvPr>
          <p:cNvSpPr txBox="1"/>
          <p:nvPr/>
        </p:nvSpPr>
        <p:spPr>
          <a:xfrm flipH="1">
            <a:off x="4162925" y="831118"/>
            <a:ext cx="42270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résilience par l’agroécologie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spécialisation versus diversification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des systèmes agricoles.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Réinvestir dans la diversité du vivant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5E1337F-74EF-9466-AF9E-0F0CF6F8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10" y="948975"/>
            <a:ext cx="2113347" cy="20651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AC98CAD-6C01-B72B-6854-1590F52F9612}"/>
              </a:ext>
            </a:extLst>
          </p:cNvPr>
          <p:cNvSpPr txBox="1"/>
          <p:nvPr/>
        </p:nvSpPr>
        <p:spPr>
          <a:xfrm flipH="1">
            <a:off x="167955" y="4026149"/>
            <a:ext cx="34448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modèles alimentaires :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600" b="1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Les produits animaux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600" b="1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Les produits ultra-transformés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A2AE96E-307F-CAF9-D493-4E7180308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5441" y="2550105"/>
            <a:ext cx="3638167" cy="23281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95D382-B667-E27C-61B2-576B690B7C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9537" y="945270"/>
            <a:ext cx="1895779" cy="207260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E5F7CF2-C36F-1D81-E4CF-D0BFE84E9FEB}"/>
              </a:ext>
            </a:extLst>
          </p:cNvPr>
          <p:cNvSpPr txBox="1"/>
          <p:nvPr/>
        </p:nvSpPr>
        <p:spPr>
          <a:xfrm flipH="1">
            <a:off x="1151757" y="5909025"/>
            <a:ext cx="4654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protection des puits de carbone :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impacts anthropiques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rétroactions climatiques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4E10D2-7375-0447-857C-6D3607906D44}"/>
              </a:ext>
            </a:extLst>
          </p:cNvPr>
          <p:cNvSpPr txBox="1"/>
          <p:nvPr/>
        </p:nvSpPr>
        <p:spPr>
          <a:xfrm>
            <a:off x="325593" y="645986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34341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A8E078-2BFB-4731-9CC1-CA40D0CF469D}"/>
              </a:ext>
            </a:extLst>
          </p:cNvPr>
          <p:cNvSpPr txBox="1"/>
          <p:nvPr/>
        </p:nvSpPr>
        <p:spPr>
          <a:xfrm>
            <a:off x="2137144" y="1351793"/>
            <a:ext cx="7549116" cy="1729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6600"/>
              </a:spcAft>
              <a:buClr>
                <a:srgbClr val="FF9900"/>
              </a:buClr>
              <a:buSzPct val="114000"/>
              <a:buFontTx/>
              <a:buNone/>
              <a:tabLst/>
              <a:defRPr/>
            </a:pP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6600"/>
              </a:spcAft>
              <a:buClr>
                <a:srgbClr val="FF9900"/>
              </a:buClr>
              <a:buSzPct val="114000"/>
              <a:buFontTx/>
              <a:buNone/>
              <a:tabLst/>
              <a:defRPr/>
            </a:pP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CB771F-0E5E-AE9A-7766-4B7C23AE9FE4}"/>
              </a:ext>
            </a:extLst>
          </p:cNvPr>
          <p:cNvSpPr txBox="1"/>
          <p:nvPr/>
        </p:nvSpPr>
        <p:spPr>
          <a:xfrm>
            <a:off x="1403648" y="1916832"/>
            <a:ext cx="6840760" cy="1440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</a:t>
            </a: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transitions agricoles et alimentaires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32" marR="0" lvl="1" indent="-285744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demande alimentaire</a:t>
            </a:r>
          </a:p>
          <a:p>
            <a:pPr marL="742932" marR="0" lvl="1" indent="-285744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L’offre agricole</a:t>
            </a:r>
          </a:p>
        </p:txBody>
      </p:sp>
    </p:spTree>
    <p:extLst>
      <p:ext uri="{BB962C8B-B14F-4D97-AF65-F5344CB8AC3E}">
        <p14:creationId xmlns:p14="http://schemas.microsoft.com/office/powerpoint/2010/main" val="1431616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30742FA-B010-FAF0-CC8A-E9AE6005B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DBA2BC-14B5-B101-9AB4-DB934FDA7518}"/>
              </a:ext>
            </a:extLst>
          </p:cNvPr>
          <p:cNvSpPr txBox="1"/>
          <p:nvPr/>
        </p:nvSpPr>
        <p:spPr>
          <a:xfrm>
            <a:off x="1632734" y="136521"/>
            <a:ext cx="5878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La remontée de l’insécurité alimentaire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0D89F8-508A-50BA-F3E4-B160D0C29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797991"/>
            <a:ext cx="8825581" cy="592348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D872E47-84D8-8EBB-1157-B4EFF0593498}"/>
              </a:ext>
            </a:extLst>
          </p:cNvPr>
          <p:cNvSpPr txBox="1"/>
          <p:nvPr/>
        </p:nvSpPr>
        <p:spPr>
          <a:xfrm>
            <a:off x="2771800" y="5445224"/>
            <a:ext cx="4499950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000" b="1" dirty="0" err="1"/>
              <a:t>Surce</a:t>
            </a:r>
            <a:r>
              <a:rPr lang="fr-FR" sz="1000" b="1" dirty="0"/>
              <a:t> : FAO, Rapport sur la situation alimentaire dans le monde, 2024</a:t>
            </a:r>
          </a:p>
        </p:txBody>
      </p:sp>
    </p:spTree>
    <p:extLst>
      <p:ext uri="{BB962C8B-B14F-4D97-AF65-F5344CB8AC3E}">
        <p14:creationId xmlns:p14="http://schemas.microsoft.com/office/powerpoint/2010/main" val="4233635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Image 2">
            <a:extLst>
              <a:ext uri="{FF2B5EF4-FFF2-40B4-BE49-F238E27FC236}">
                <a16:creationId xmlns:a16="http://schemas.microsoft.com/office/drawing/2014/main" id="{C04D539C-45E8-4ECC-B632-6F7C63DB5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3479800"/>
            <a:ext cx="5408613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Image 1">
            <a:extLst>
              <a:ext uri="{FF2B5EF4-FFF2-40B4-BE49-F238E27FC236}">
                <a16:creationId xmlns:a16="http://schemas.microsoft.com/office/drawing/2014/main" id="{366F47E6-3597-4245-ACA7-017F60477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38" y="0"/>
            <a:ext cx="55880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B380FB3-9F35-4063-B1EE-2273AFB40908}"/>
              </a:ext>
            </a:extLst>
          </p:cNvPr>
          <p:cNvSpPr txBox="1"/>
          <p:nvPr/>
        </p:nvSpPr>
        <p:spPr>
          <a:xfrm flipH="1">
            <a:off x="0" y="2554288"/>
            <a:ext cx="2651125" cy="193833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L’action sur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demande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double empreinte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De nos aliments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C746F4D-AA72-46A8-A881-480B04A95478}"/>
              </a:ext>
            </a:extLst>
          </p:cNvPr>
          <p:cNvCxnSpPr>
            <a:cxnSpLocks/>
            <a:stCxn id="3" idx="1"/>
          </p:cNvCxnSpPr>
          <p:nvPr/>
        </p:nvCxnSpPr>
        <p:spPr>
          <a:xfrm flipV="1">
            <a:off x="2651125" y="325438"/>
            <a:ext cx="925513" cy="31972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60BDA53-CA85-4F88-9E77-8B8D6CB16509}"/>
              </a:ext>
            </a:extLst>
          </p:cNvPr>
          <p:cNvCxnSpPr>
            <a:cxnSpLocks/>
          </p:cNvCxnSpPr>
          <p:nvPr/>
        </p:nvCxnSpPr>
        <p:spPr>
          <a:xfrm>
            <a:off x="2651125" y="3479800"/>
            <a:ext cx="1035050" cy="1492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414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A157155-5CE8-61E1-43ED-5008F6F3C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228531-53F6-5154-DE8E-435CE4A52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91065"/>
            <a:ext cx="8229600" cy="59529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D1D315-4431-96B9-A015-9E62BC1D3C43}"/>
              </a:ext>
            </a:extLst>
          </p:cNvPr>
          <p:cNvSpPr txBox="1"/>
          <p:nvPr/>
        </p:nvSpPr>
        <p:spPr>
          <a:xfrm>
            <a:off x="1037218" y="60068"/>
            <a:ext cx="7069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Sobriété dans l’assiette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plus de végétal, plus de frais, plus de diversité</a:t>
            </a:r>
          </a:p>
        </p:txBody>
      </p:sp>
    </p:spTree>
    <p:extLst>
      <p:ext uri="{BB962C8B-B14F-4D97-AF65-F5344CB8AC3E}">
        <p14:creationId xmlns:p14="http://schemas.microsoft.com/office/powerpoint/2010/main" val="1550801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Image 1">
            <a:extLst>
              <a:ext uri="{FF2B5EF4-FFF2-40B4-BE49-F238E27FC236}">
                <a16:creationId xmlns:a16="http://schemas.microsoft.com/office/drawing/2014/main" id="{5F4E8D20-FBCA-457A-AD4F-F3E14062A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763588"/>
            <a:ext cx="77501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0FEC43-FA7F-4292-B606-FD8D52B6C0B7}"/>
              </a:ext>
            </a:extLst>
          </p:cNvPr>
          <p:cNvSpPr txBox="1"/>
          <p:nvPr/>
        </p:nvSpPr>
        <p:spPr>
          <a:xfrm>
            <a:off x="835025" y="115888"/>
            <a:ext cx="77485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L’action sur l’offre : quelques principes d’agroécologie</a:t>
            </a:r>
          </a:p>
        </p:txBody>
      </p:sp>
      <p:sp>
        <p:nvSpPr>
          <p:cNvPr id="59396" name="ZoneTexte 6">
            <a:extLst>
              <a:ext uri="{FF2B5EF4-FFF2-40B4-BE49-F238E27FC236}">
                <a16:creationId xmlns:a16="http://schemas.microsoft.com/office/drawing/2014/main" id="{7AA0D65A-3573-4726-AD83-675FC5533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0" y="6407150"/>
            <a:ext cx="43465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Source : </a:t>
            </a: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Plateforme OSAE, d’après Altieri (1995) et Gliessman (1998</a:t>
            </a:r>
            <a:r>
              <a:rPr kumimoji="0" lang="en-US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AC64249-0960-57CA-1472-04FCE934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1729B96-DAAB-B4E5-C7DC-207908062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0" y="70969"/>
            <a:ext cx="9059539" cy="6716062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02738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44E15D2-E6C6-4C5D-806E-11AC0D282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AA1807-2A3F-4890-AF1E-C22D17750D22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A0AD26-E9AB-46C3-8A9E-80157B0402ED}"/>
              </a:ext>
            </a:extLst>
          </p:cNvPr>
          <p:cNvSpPr txBox="1"/>
          <p:nvPr/>
        </p:nvSpPr>
        <p:spPr>
          <a:xfrm>
            <a:off x="0" y="250825"/>
            <a:ext cx="9144000" cy="446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résilience: réchauffement &amp; rendements agricoles</a:t>
            </a:r>
          </a:p>
        </p:txBody>
      </p:sp>
      <p:pic>
        <p:nvPicPr>
          <p:cNvPr id="62468" name="Image 5">
            <a:extLst>
              <a:ext uri="{FF2B5EF4-FFF2-40B4-BE49-F238E27FC236}">
                <a16:creationId xmlns:a16="http://schemas.microsoft.com/office/drawing/2014/main" id="{3F01D86B-7CE3-4316-ACE9-3D89F1ADC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8" y="859681"/>
            <a:ext cx="5195536" cy="2999159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1419017-2784-4D18-B4DF-153F211CC26A}"/>
              </a:ext>
            </a:extLst>
          </p:cNvPr>
          <p:cNvSpPr txBox="1"/>
          <p:nvPr/>
        </p:nvSpPr>
        <p:spPr>
          <a:xfrm flipH="1">
            <a:off x="251520" y="729828"/>
            <a:ext cx="44436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Impact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 du réchauffement sur les rendements agricoles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6E0ADD-24FF-4292-9963-2D953D42D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501" y="3798962"/>
            <a:ext cx="4841499" cy="30590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2A081F-0F0F-4C5E-ADFB-82A89D206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3694234"/>
            <a:ext cx="3042168" cy="32921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979C52-27B1-43AE-843D-60E3F68D1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6376" y="6356350"/>
            <a:ext cx="1524132" cy="25605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8866429-F1FE-4D70-A948-A33643C6BD12}"/>
              </a:ext>
            </a:extLst>
          </p:cNvPr>
          <p:cNvSpPr txBox="1"/>
          <p:nvPr/>
        </p:nvSpPr>
        <p:spPr>
          <a:xfrm flipH="1">
            <a:off x="5293593" y="888459"/>
            <a:ext cx="357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Vision d’ensemble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(Monde)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A27290D-F825-4C40-94AC-FBB3545C838D}"/>
              </a:ext>
            </a:extLst>
          </p:cNvPr>
          <p:cNvSpPr txBox="1"/>
          <p:nvPr/>
        </p:nvSpPr>
        <p:spPr>
          <a:xfrm flipH="1">
            <a:off x="2346770" y="6277302"/>
            <a:ext cx="1959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Cas du Sud-Est (France)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F4BFF38-FF6D-F4C2-F809-6581DE503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80" y="1342742"/>
            <a:ext cx="8810391" cy="504056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A84FEA2-57B2-995B-E7CD-F2B1E4E7283E}"/>
              </a:ext>
            </a:extLst>
          </p:cNvPr>
          <p:cNvSpPr txBox="1"/>
          <p:nvPr/>
        </p:nvSpPr>
        <p:spPr>
          <a:xfrm>
            <a:off x="2728072" y="6406994"/>
            <a:ext cx="3308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3"/>
              </a:rPr>
              <a:t>Académie d’agriculture de France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A3BAC6-4A12-1B7D-9C84-6757F57ED10E}"/>
              </a:ext>
            </a:extLst>
          </p:cNvPr>
          <p:cNvSpPr txBox="1"/>
          <p:nvPr/>
        </p:nvSpPr>
        <p:spPr>
          <a:xfrm>
            <a:off x="604989" y="1096220"/>
            <a:ext cx="6066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Rendement à l’hectare du blé tendre (1815-2024)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00F6714-B926-53B1-47D1-6CA3D0A5B70A}"/>
              </a:ext>
            </a:extLst>
          </p:cNvPr>
          <p:cNvCxnSpPr>
            <a:cxnSpLocks/>
          </p:cNvCxnSpPr>
          <p:nvPr/>
        </p:nvCxnSpPr>
        <p:spPr>
          <a:xfrm>
            <a:off x="7569724" y="2437921"/>
            <a:ext cx="1432347" cy="0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251C38C-026E-E106-7F78-F764687A42D2}"/>
              </a:ext>
            </a:extLst>
          </p:cNvPr>
          <p:cNvSpPr txBox="1"/>
          <p:nvPr/>
        </p:nvSpPr>
        <p:spPr>
          <a:xfrm>
            <a:off x="4796870" y="1722622"/>
            <a:ext cx="210987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Moyenne 1997-2014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7F2442E-181C-8160-9D30-75F053B1ACBD}"/>
              </a:ext>
            </a:extLst>
          </p:cNvPr>
          <p:cNvCxnSpPr>
            <a:cxnSpLocks/>
          </p:cNvCxnSpPr>
          <p:nvPr/>
        </p:nvCxnSpPr>
        <p:spPr>
          <a:xfrm>
            <a:off x="6278252" y="2061176"/>
            <a:ext cx="1291472" cy="37674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631BEA8C-30B7-995B-3530-BEE20DF4E807}"/>
              </a:ext>
            </a:extLst>
          </p:cNvPr>
          <p:cNvSpPr txBox="1"/>
          <p:nvPr/>
        </p:nvSpPr>
        <p:spPr>
          <a:xfrm>
            <a:off x="544306" y="234446"/>
            <a:ext cx="8457765" cy="46166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hausse des rendements : une histoire déjà ancienne !</a:t>
            </a:r>
          </a:p>
        </p:txBody>
      </p:sp>
    </p:spTree>
    <p:extLst>
      <p:ext uri="{BB962C8B-B14F-4D97-AF65-F5344CB8AC3E}">
        <p14:creationId xmlns:p14="http://schemas.microsoft.com/office/powerpoint/2010/main" val="1329909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8D0566-B847-486B-8992-9F4E851A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BF3F7A-7BF0-4FE3-80E0-D234E05F088A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B29CFF-3F54-4722-9C20-A8BD4D937500}"/>
              </a:ext>
            </a:extLst>
          </p:cNvPr>
          <p:cNvSpPr txBox="1"/>
          <p:nvPr/>
        </p:nvSpPr>
        <p:spPr>
          <a:xfrm>
            <a:off x="1043608" y="136525"/>
            <a:ext cx="7056784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Stratégies d’adaptation face au réchauffement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48B6BC-FB11-415D-9B93-36E94B087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0" y="1245521"/>
            <a:ext cx="4321276" cy="25435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F9CF29-89AE-4747-B53D-043C64034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397" y="1245521"/>
            <a:ext cx="4321686" cy="254351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1A9907-E606-404F-A990-74112D41C4E1}"/>
              </a:ext>
            </a:extLst>
          </p:cNvPr>
          <p:cNvSpPr txBox="1"/>
          <p:nvPr/>
        </p:nvSpPr>
        <p:spPr>
          <a:xfrm flipH="1">
            <a:off x="34700" y="818251"/>
            <a:ext cx="388843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4F81BD">
                    <a:lumMod val="75000"/>
                  </a:srgbClr>
                </a:solidFill>
              </a:rPr>
              <a:t>Déplacement des aires de production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Vignoble dans le Kent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B6397C-0037-48C2-B1C9-59B9B4D03006}"/>
              </a:ext>
            </a:extLst>
          </p:cNvPr>
          <p:cNvSpPr txBox="1"/>
          <p:nvPr/>
        </p:nvSpPr>
        <p:spPr>
          <a:xfrm>
            <a:off x="4937127" y="804413"/>
            <a:ext cx="38763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4F81BD">
                    <a:lumMod val="75000"/>
                  </a:srgbClr>
                </a:solidFill>
              </a:rPr>
              <a:t>Diversification des systèmes de prod</a:t>
            </a:r>
            <a:r>
              <a:rPr lang="fr-FR" b="1" dirty="0">
                <a:solidFill>
                  <a:srgbClr val="4F81BD">
                    <a:lumMod val="75000"/>
                  </a:srgbClr>
                </a:solidFill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Riz + crevette (Delta du Mékong)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1433B9-718A-4E6F-85AE-8E5962925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910" y="4513964"/>
            <a:ext cx="4367472" cy="23714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1B55848-CB65-4B68-837C-DE1C4056B5CB}"/>
              </a:ext>
            </a:extLst>
          </p:cNvPr>
          <p:cNvSpPr txBox="1"/>
          <p:nvPr/>
        </p:nvSpPr>
        <p:spPr>
          <a:xfrm>
            <a:off x="4860032" y="4106049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Adaptation du matériel génétique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FF3D040-EC66-4B79-B7EF-7EE4D54E68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7" y="4513964"/>
            <a:ext cx="4577140" cy="2368333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D34E0D9-37EB-4649-8FCE-B44B43A04D62}"/>
              </a:ext>
            </a:extLst>
          </p:cNvPr>
          <p:cNvSpPr txBox="1"/>
          <p:nvPr/>
        </p:nvSpPr>
        <p:spPr>
          <a:xfrm flipH="1">
            <a:off x="29287" y="4128400"/>
            <a:ext cx="5619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vulnérabilité des monocultures</a:t>
            </a:r>
          </a:p>
        </p:txBody>
      </p:sp>
    </p:spTree>
    <p:extLst>
      <p:ext uri="{BB962C8B-B14F-4D97-AF65-F5344CB8AC3E}">
        <p14:creationId xmlns:p14="http://schemas.microsoft.com/office/powerpoint/2010/main" val="1887989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ZoneTexte 4">
            <a:extLst>
              <a:ext uri="{FF2B5EF4-FFF2-40B4-BE49-F238E27FC236}">
                <a16:creationId xmlns:a16="http://schemas.microsoft.com/office/drawing/2014/main" id="{0A4A5B71-CF0F-4396-9AAA-24F5100CE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6500813"/>
            <a:ext cx="1717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Source : </a:t>
            </a:r>
            <a:r>
              <a:rPr kumimoji="0" lang="en-US" alt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hlinkClick r:id="rId2"/>
              </a:rPr>
              <a:t>IPCC (2019)</a:t>
            </a:r>
            <a:endParaRPr kumimoji="0" lang="en-US" altLang="fr-FR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60419" name="Image 6">
            <a:extLst>
              <a:ext uri="{FF2B5EF4-FFF2-40B4-BE49-F238E27FC236}">
                <a16:creationId xmlns:a16="http://schemas.microsoft.com/office/drawing/2014/main" id="{ECAB58F4-2A95-4E12-9C41-CD1DB2EE3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4160838"/>
            <a:ext cx="737235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5CC4B-8F3C-41A3-8CED-185E186A47A4}"/>
              </a:ext>
            </a:extLst>
          </p:cNvPr>
          <p:cNvSpPr txBox="1"/>
          <p:nvPr/>
        </p:nvSpPr>
        <p:spPr>
          <a:xfrm>
            <a:off x="0" y="95250"/>
            <a:ext cx="914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Protéger les sols contre l’érosion et stocker du carbone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00D014-5B9E-45ED-A4BF-9804A11F4674}"/>
              </a:ext>
            </a:extLst>
          </p:cNvPr>
          <p:cNvSpPr txBox="1"/>
          <p:nvPr/>
        </p:nvSpPr>
        <p:spPr>
          <a:xfrm>
            <a:off x="139700" y="5541963"/>
            <a:ext cx="2384425" cy="95408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zones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désertiques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arides :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- 46 % des surfaces émergées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- 3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Mdrs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d’habitants</a:t>
            </a:r>
          </a:p>
        </p:txBody>
      </p:sp>
      <p:pic>
        <p:nvPicPr>
          <p:cNvPr id="60422" name="Image 11">
            <a:extLst>
              <a:ext uri="{FF2B5EF4-FFF2-40B4-BE49-F238E27FC236}">
                <a16:creationId xmlns:a16="http://schemas.microsoft.com/office/drawing/2014/main" id="{4B33CB43-55A1-486B-8F6E-EEA1D2C57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677988"/>
            <a:ext cx="34004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Image 12">
            <a:extLst>
              <a:ext uri="{FF2B5EF4-FFF2-40B4-BE49-F238E27FC236}">
                <a16:creationId xmlns:a16="http://schemas.microsoft.com/office/drawing/2014/main" id="{95C98584-FEE2-4A18-BF58-63100EA2E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39900"/>
            <a:ext cx="3548063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247EDFA-3679-4151-83F2-11B9CAA8DDDC}"/>
              </a:ext>
            </a:extLst>
          </p:cNvPr>
          <p:cNvSpPr txBox="1"/>
          <p:nvPr/>
        </p:nvSpPr>
        <p:spPr>
          <a:xfrm>
            <a:off x="261938" y="1312863"/>
            <a:ext cx="31892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Agroforesterie à l’oasis de Gafsa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(Tunisie, 2018)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A7A049-3542-4253-A0AE-A32BD8C79094}"/>
              </a:ext>
            </a:extLst>
          </p:cNvPr>
          <p:cNvSpPr txBox="1"/>
          <p:nvPr/>
        </p:nvSpPr>
        <p:spPr>
          <a:xfrm>
            <a:off x="6056313" y="1379538"/>
            <a:ext cx="36385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Pastoralisme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au Niger (2014)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3F747BB-F74D-40D3-AFF9-3D9277171B76}"/>
              </a:ext>
            </a:extLst>
          </p:cNvPr>
          <p:cNvSpPr txBox="1"/>
          <p:nvPr/>
        </p:nvSpPr>
        <p:spPr>
          <a:xfrm>
            <a:off x="279400" y="217488"/>
            <a:ext cx="8331200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Protéger les sols : pratiques innovantes en France</a:t>
            </a:r>
          </a:p>
        </p:txBody>
      </p:sp>
      <p:pic>
        <p:nvPicPr>
          <p:cNvPr id="61443" name="Image 4">
            <a:extLst>
              <a:ext uri="{FF2B5EF4-FFF2-40B4-BE49-F238E27FC236}">
                <a16:creationId xmlns:a16="http://schemas.microsoft.com/office/drawing/2014/main" id="{7E40A701-79C6-4678-A12E-C71DAEDA8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2189163"/>
            <a:ext cx="4303450" cy="289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9122ED-2F55-4B66-AAC5-C260BEDA1893}"/>
              </a:ext>
            </a:extLst>
          </p:cNvPr>
          <p:cNvSpPr txBox="1"/>
          <p:nvPr/>
        </p:nvSpPr>
        <p:spPr>
          <a:xfrm flipH="1">
            <a:off x="119063" y="1284288"/>
            <a:ext cx="3821112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Projet “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Carbocage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 dans l’Ouest 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Restaurer les haies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Renforcer le stockage de l’eau douce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Accroître le stockage du CO</a:t>
            </a:r>
            <a:r>
              <a:rPr kumimoji="0" lang="fr-FR" sz="1200" b="1" i="0" u="none" strike="noStrike" kern="1200" cap="none" spc="0" normalizeH="0" baseline="-2500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(crédits carbone)</a:t>
            </a:r>
          </a:p>
        </p:txBody>
      </p:sp>
      <p:pic>
        <p:nvPicPr>
          <p:cNvPr id="61445" name="Image 3">
            <a:extLst>
              <a:ext uri="{FF2B5EF4-FFF2-40B4-BE49-F238E27FC236}">
                <a16:creationId xmlns:a16="http://schemas.microsoft.com/office/drawing/2014/main" id="{9618933D-7DCA-42A6-8A04-D15863764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89163"/>
            <a:ext cx="4439951" cy="289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0309CF-EEBF-402F-B77B-D9FFDF0B6DB9}"/>
              </a:ext>
            </a:extLst>
          </p:cNvPr>
          <p:cNvSpPr txBox="1"/>
          <p:nvPr/>
        </p:nvSpPr>
        <p:spPr>
          <a:xfrm>
            <a:off x="4905375" y="1284288"/>
            <a:ext cx="3705225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Ferme biologique du Bec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Helloin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Permaculture + commercialisation directe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Maraîchage + fruits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Modèle économique spécifique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462FBC-3D56-406E-AD71-B4333B6EDEDB}"/>
              </a:ext>
            </a:extLst>
          </p:cNvPr>
          <p:cNvSpPr txBox="1"/>
          <p:nvPr/>
        </p:nvSpPr>
        <p:spPr>
          <a:xfrm>
            <a:off x="119063" y="5327650"/>
            <a:ext cx="8693150" cy="98425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Beaucoup de projets territoriaux. La question clef : comment changer d’échelle ?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Pour la transition énergétique : on dispose de l’arme de la tarification carbone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Pour la transformation écologique, il faudrait valoriser un ensemble complexe de services écosystémique (stockage du CO2, gestion de l’eau douce, .. :  Enjeu de la réforme de la PAC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B8A022-5E0F-4088-B8F3-F2FC764E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0C1207-5558-4C61-9A5D-92DB6771D71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69635" name="Image 2">
            <a:extLst>
              <a:ext uri="{FF2B5EF4-FFF2-40B4-BE49-F238E27FC236}">
                <a16:creationId xmlns:a16="http://schemas.microsoft.com/office/drawing/2014/main" id="{A038BE92-9493-419A-9C13-3DD9DBDD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4506913"/>
            <a:ext cx="3835400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ZoneTexte 4">
            <a:extLst>
              <a:ext uri="{FF2B5EF4-FFF2-40B4-BE49-F238E27FC236}">
                <a16:creationId xmlns:a16="http://schemas.microsoft.com/office/drawing/2014/main" id="{C991F80F-1DD1-4DF1-8350-5F044E871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3" y="136525"/>
            <a:ext cx="7931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Quelle place des animaux dans les systèmes agricoles ?</a:t>
            </a:r>
          </a:p>
        </p:txBody>
      </p:sp>
      <p:pic>
        <p:nvPicPr>
          <p:cNvPr id="69637" name="Image 7">
            <a:extLst>
              <a:ext uri="{FF2B5EF4-FFF2-40B4-BE49-F238E27FC236}">
                <a16:creationId xmlns:a16="http://schemas.microsoft.com/office/drawing/2014/main" id="{CC19C8B6-BB3A-4DD5-A448-2D06B4524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6913"/>
            <a:ext cx="3959225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Image 9">
            <a:extLst>
              <a:ext uri="{FF2B5EF4-FFF2-40B4-BE49-F238E27FC236}">
                <a16:creationId xmlns:a16="http://schemas.microsoft.com/office/drawing/2014/main" id="{7219F267-6D02-4209-9F09-0ACD3D84F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975"/>
            <a:ext cx="39243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Image 13">
            <a:extLst>
              <a:ext uri="{FF2B5EF4-FFF2-40B4-BE49-F238E27FC236}">
                <a16:creationId xmlns:a16="http://schemas.microsoft.com/office/drawing/2014/main" id="{CFE350D4-A421-4C95-ACEC-89CC39BA0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1704975"/>
            <a:ext cx="38354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F487B00-CDFC-4B5E-A8BE-C6C764EDF750}"/>
              </a:ext>
            </a:extLst>
          </p:cNvPr>
          <p:cNvSpPr txBox="1"/>
          <p:nvPr/>
        </p:nvSpPr>
        <p:spPr>
          <a:xfrm>
            <a:off x="-74613" y="1262063"/>
            <a:ext cx="4289426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Regroupement d’animaux à proximité d’un puits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(Sénégal, 2018)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08D1A9-E469-4082-B309-3E67F00A6CE3}"/>
              </a:ext>
            </a:extLst>
          </p:cNvPr>
          <p:cNvSpPr txBox="1"/>
          <p:nvPr/>
        </p:nvSpPr>
        <p:spPr>
          <a:xfrm>
            <a:off x="5232400" y="1212850"/>
            <a:ext cx="2460625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levage charolais à l’herbe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(Allier, France 2016)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98B02DC-F1E5-4DDE-9121-98723B6E87A4}"/>
              </a:ext>
            </a:extLst>
          </p:cNvPr>
          <p:cNvSpPr txBox="1"/>
          <p:nvPr/>
        </p:nvSpPr>
        <p:spPr>
          <a:xfrm>
            <a:off x="-74613" y="4216400"/>
            <a:ext cx="31130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Feedlot aux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Etats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-Unis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(Texas, 2017)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13C3C79-B3D8-4DFA-97C8-5B173540B318}"/>
              </a:ext>
            </a:extLst>
          </p:cNvPr>
          <p:cNvSpPr txBox="1"/>
          <p:nvPr/>
        </p:nvSpPr>
        <p:spPr>
          <a:xfrm>
            <a:off x="5232400" y="4186238"/>
            <a:ext cx="26320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Pastoralisme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au Niger (2018)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3FB842A-4333-41AB-88DE-55D363E4B76B}"/>
              </a:ext>
            </a:extLst>
          </p:cNvPr>
          <p:cNvSpPr txBox="1"/>
          <p:nvPr/>
        </p:nvSpPr>
        <p:spPr>
          <a:xfrm>
            <a:off x="688367" y="1736803"/>
            <a:ext cx="8455633" cy="309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2400"/>
              </a:spcAft>
              <a:buClr>
                <a:srgbClr val="FF9900"/>
              </a:buClr>
              <a:buSzPct val="114000"/>
              <a:buFontTx/>
              <a:buNone/>
              <a:tabLst/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protection des puits de carbone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L’occupation des sols à l’échelle de la Planète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lang="fr-FR" altLang="fr-F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océans, angles morts des politiques climatiques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Focus sur la déforestation tropicale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lang="fr-FR" altLang="fr-F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situation en France</a:t>
            </a: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les rétroactions climatiques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4800"/>
              </a:spcAft>
              <a:buClr>
                <a:srgbClr val="FF9900"/>
              </a:buClr>
              <a:buSzPct val="114000"/>
              <a:buFont typeface="Arial" panose="020B0604020202020204" pitchFamily="34" charset="0"/>
              <a:buChar char="•"/>
              <a:tabLst/>
              <a:defRPr/>
            </a:pP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847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3F4DE3B-CDAC-4E76-BDAC-64A75D84B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ACD9B2-641B-4523-8B19-03C0CBB94B0A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altLang="fr-FR" sz="11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746D2B-E373-488F-B911-DA49687D9A11}"/>
              </a:ext>
            </a:extLst>
          </p:cNvPr>
          <p:cNvSpPr txBox="1"/>
          <p:nvPr/>
        </p:nvSpPr>
        <p:spPr>
          <a:xfrm>
            <a:off x="3937785" y="628322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</a:t>
            </a:r>
            <a:r>
              <a:rPr kumimoji="0" lang="en-US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2"/>
              </a:rPr>
              <a:t>https://ourworldindata.org/land-use  </a:t>
            </a:r>
            <a:endParaRPr kumimoji="0" lang="en-US" alt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8DF134-41B0-413C-A434-B90F06849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265" y="5810866"/>
            <a:ext cx="1393320" cy="77959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5A43A1C-7CBB-426D-B464-994864E76A89}"/>
              </a:ext>
            </a:extLst>
          </p:cNvPr>
          <p:cNvSpPr txBox="1"/>
          <p:nvPr/>
        </p:nvSpPr>
        <p:spPr>
          <a:xfrm>
            <a:off x="400692" y="136525"/>
            <a:ext cx="88665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L’occupation des sols de la planète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quelques ordres de grandeur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897DC1-0FD3-4251-96EF-CBA853A15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41072"/>
            <a:ext cx="9144000" cy="40697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7DA8AD-1FCB-4322-A747-54E5DA800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658" y="1"/>
            <a:ext cx="9279556" cy="687411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18203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6"/>
          <p:cNvSpPr txBox="1">
            <a:spLocks noGrp="1"/>
          </p:cNvSpPr>
          <p:nvPr>
            <p:ph type="title"/>
          </p:nvPr>
        </p:nvSpPr>
        <p:spPr>
          <a:xfrm>
            <a:off x="2195736" y="896337"/>
            <a:ext cx="7287891" cy="38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r>
              <a:rPr lang="en-GB" noProof="1">
                <a:solidFill>
                  <a:srgbClr val="4083B7"/>
                </a:solidFill>
              </a:rPr>
              <a:t>Global carbon budget</a:t>
            </a:r>
          </a:p>
        </p:txBody>
      </p:sp>
      <p:sp>
        <p:nvSpPr>
          <p:cNvPr id="469" name="Google Shape;469;p46"/>
          <p:cNvSpPr txBox="1">
            <a:spLocks noGrp="1"/>
          </p:cNvSpPr>
          <p:nvPr>
            <p:ph type="body" idx="1"/>
          </p:nvPr>
        </p:nvSpPr>
        <p:spPr>
          <a:xfrm>
            <a:off x="97696" y="1475140"/>
            <a:ext cx="8958385" cy="513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Carbon emissions are partitioned among the atmosphere and carbon sinks on land and in the ocean</a:t>
            </a:r>
            <a:br>
              <a:rPr lang="en-GB" noProof="1">
                <a:solidFill>
                  <a:srgbClr val="4083B7"/>
                </a:solidFill>
              </a:rPr>
            </a:br>
            <a:r>
              <a:rPr lang="en-GB" noProof="1">
                <a:solidFill>
                  <a:srgbClr val="4083B7"/>
                </a:solidFill>
              </a:rPr>
              <a:t>The “imbalance” between total emissions and total sinks is an active area of research</a:t>
            </a:r>
          </a:p>
        </p:txBody>
      </p:sp>
      <p:sp>
        <p:nvSpPr>
          <p:cNvPr id="470" name="Google Shape;470;p46"/>
          <p:cNvSpPr txBox="1">
            <a:spLocks noGrp="1"/>
          </p:cNvSpPr>
          <p:nvPr>
            <p:ph type="body" idx="2"/>
          </p:nvPr>
        </p:nvSpPr>
        <p:spPr>
          <a:xfrm>
            <a:off x="155096" y="6003843"/>
            <a:ext cx="8958385" cy="80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Source</a:t>
            </a:r>
            <a:r>
              <a:rPr lang="en-GB" noProof="1">
                <a:solidFill>
                  <a:srgbClr val="4083B7"/>
                </a:solidFill>
                <a:hlinkClick r:id="rId3"/>
              </a:rPr>
              <a:t>: </a:t>
            </a:r>
            <a:r>
              <a:rPr lang="en-GB" u="sng" noProof="1">
                <a:solidFill>
                  <a:schemeClr val="hlink"/>
                </a:solidFill>
                <a:hlinkClick r:id="rId3"/>
              </a:rPr>
              <a:t>Friedlingstein et al 20223</a:t>
            </a:r>
            <a:r>
              <a:rPr lang="en-GB" noProof="1">
                <a:solidFill>
                  <a:srgbClr val="4083B7"/>
                </a:solidFill>
                <a:hlinkClick r:id="rId3"/>
              </a:rPr>
              <a:t>;</a:t>
            </a:r>
            <a:r>
              <a:rPr lang="en-GB" noProof="1">
                <a:solidFill>
                  <a:srgbClr val="000000"/>
                </a:solidFill>
                <a:hlinkClick r:id="rId3"/>
              </a:rPr>
              <a:t> </a:t>
            </a:r>
            <a:r>
              <a:rPr lang="en-GB" u="sng" noProof="1">
                <a:solidFill>
                  <a:schemeClr val="hlink"/>
                </a:solidFill>
                <a:hlinkClick r:id="rId3"/>
              </a:rPr>
              <a:t>Global Carbon Project 2023</a:t>
            </a:r>
            <a:endParaRPr lang="en-GB" noProof="1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B5A769-0B06-41A4-8D5A-0E91A04C60D5}"/>
              </a:ext>
            </a:extLst>
          </p:cNvPr>
          <p:cNvSpPr txBox="1"/>
          <p:nvPr/>
        </p:nvSpPr>
        <p:spPr>
          <a:xfrm>
            <a:off x="2267744" y="130103"/>
            <a:ext cx="628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Emissions et absorptions du CO2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B2D0F3-B340-4692-FBA1-CB83060F7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36" y="1310370"/>
            <a:ext cx="9060742" cy="534169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985ED43-FDAD-D38F-94A3-FC3F4E75A0B9}"/>
              </a:ext>
            </a:extLst>
          </p:cNvPr>
          <p:cNvSpPr txBox="1"/>
          <p:nvPr/>
        </p:nvSpPr>
        <p:spPr>
          <a:xfrm>
            <a:off x="30086" y="62680"/>
            <a:ext cx="9175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océans, angles morts des politiques climatiques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EDDE08-3822-3768-79B4-BF0BCEE62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187821"/>
            <a:ext cx="6270106" cy="36813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8DDD2ED-F99D-AC0F-F6E5-7EC88777C757}"/>
              </a:ext>
            </a:extLst>
          </p:cNvPr>
          <p:cNvSpPr txBox="1"/>
          <p:nvPr/>
        </p:nvSpPr>
        <p:spPr>
          <a:xfrm>
            <a:off x="192904" y="5913617"/>
            <a:ext cx="6184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Une rescapée bien utile : la loutre de mer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439CE67-0FFE-70E0-8649-52DF4425F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A483CD-BBCC-50E1-E121-D9F46D3BE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077" y="988823"/>
            <a:ext cx="3698924" cy="25121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8FA64C-9A36-8C45-CDEA-7B11D15A2A4E}"/>
              </a:ext>
            </a:extLst>
          </p:cNvPr>
          <p:cNvSpPr txBox="1"/>
          <p:nvPr/>
        </p:nvSpPr>
        <p:spPr>
          <a:xfrm>
            <a:off x="6584436" y="3456371"/>
            <a:ext cx="235192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Menaces sur le Krill</a:t>
            </a:r>
          </a:p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de l’Antarctique</a:t>
            </a:r>
          </a:p>
          <a:p>
            <a:pPr algn="ctr"/>
            <a:r>
              <a:rPr lang="fr-FR" sz="9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fr-FR" sz="900" b="1" dirty="0"/>
              <a:t>Source : </a:t>
            </a:r>
            <a:r>
              <a:rPr lang="fr-FR" sz="900" b="1" dirty="0">
                <a:solidFill>
                  <a:schemeClr val="accent1">
                    <a:lumMod val="75000"/>
                  </a:schemeClr>
                </a:solidFill>
                <a:hlinkClick r:id="rId4"/>
              </a:rPr>
              <a:t>Nature</a:t>
            </a:r>
            <a:r>
              <a:rPr lang="fr-FR" sz="9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87902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u numéro de diapositive 1">
            <a:extLst>
              <a:ext uri="{FF2B5EF4-FFF2-40B4-BE49-F238E27FC236}">
                <a16:creationId xmlns:a16="http://schemas.microsoft.com/office/drawing/2014/main" id="{C77DE404-4F1E-42C9-9976-8073813C9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B35506-028A-468E-A9E5-CFA0E81B7768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altLang="fr-FR" sz="11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2227" name="ZoneTexte 3">
            <a:extLst>
              <a:ext uri="{FF2B5EF4-FFF2-40B4-BE49-F238E27FC236}">
                <a16:creationId xmlns:a16="http://schemas.microsoft.com/office/drawing/2014/main" id="{8C3C2C33-5D3F-4901-9D48-3F14C501515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71488" y="134938"/>
            <a:ext cx="8220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interactions Agriculture/Forêt</a:t>
            </a:r>
          </a:p>
        </p:txBody>
      </p:sp>
      <p:sp>
        <p:nvSpPr>
          <p:cNvPr id="52228" name="ZoneTexte 5">
            <a:extLst>
              <a:ext uri="{FF2B5EF4-FFF2-40B4-BE49-F238E27FC236}">
                <a16:creationId xmlns:a16="http://schemas.microsoft.com/office/drawing/2014/main" id="{96699DA1-5169-49B1-9D6D-832D66211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6218238"/>
            <a:ext cx="4179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feu facilite d’extension des pâturages (Brésil, 2019)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71AFBE-FFA7-485F-9971-AEB519534B27}"/>
              </a:ext>
            </a:extLst>
          </p:cNvPr>
          <p:cNvSpPr txBox="1"/>
          <p:nvPr/>
        </p:nvSpPr>
        <p:spPr>
          <a:xfrm>
            <a:off x="147638" y="1046163"/>
            <a:ext cx="4092575" cy="266223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moteurs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de 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déforestation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Extension de l’élevage extensif (industriel ou vivrier)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Développement des plantations (palme, café, coco, …)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Cultures vivrières sur brûlis (manioc, Iguame, patate douce, …),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3D9C7A-F672-4135-8D6E-EB2861D84F5A}"/>
              </a:ext>
            </a:extLst>
          </p:cNvPr>
          <p:cNvSpPr txBox="1"/>
          <p:nvPr/>
        </p:nvSpPr>
        <p:spPr>
          <a:xfrm>
            <a:off x="4572000" y="1046163"/>
            <a:ext cx="4314825" cy="267652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L’action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face à 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déforestation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initiale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conservation + plantations dans une logique de compensation (Protocole de Kyoto)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Introduction de la REDD+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crédits carbone pour la “non déforestation”.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intégrée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climat &amp; biodiversité, Agroforesterie, Paiements pour services écosystémiques.</a:t>
            </a:r>
          </a:p>
        </p:txBody>
      </p:sp>
      <p:sp>
        <p:nvSpPr>
          <p:cNvPr id="52231" name="ZoneTexte 5">
            <a:extLst>
              <a:ext uri="{FF2B5EF4-FFF2-40B4-BE49-F238E27FC236}">
                <a16:creationId xmlns:a16="http://schemas.microsoft.com/office/drawing/2014/main" id="{35F68DD7-DD09-4FC6-9BF6-6FD9E67A6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246813"/>
            <a:ext cx="4740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Projet </a:t>
            </a: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agroforestier</a:t>
            </a: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à Madagascar (Agrisud-international)</a:t>
            </a:r>
          </a:p>
        </p:txBody>
      </p:sp>
      <p:pic>
        <p:nvPicPr>
          <p:cNvPr id="52232" name="Image 4">
            <a:extLst>
              <a:ext uri="{FF2B5EF4-FFF2-40B4-BE49-F238E27FC236}">
                <a16:creationId xmlns:a16="http://schemas.microsoft.com/office/drawing/2014/main" id="{D17B3176-2C10-4B2E-9B0D-0AE1F94AC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08400"/>
            <a:ext cx="431482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Image 4">
            <a:extLst>
              <a:ext uri="{FF2B5EF4-FFF2-40B4-BE49-F238E27FC236}">
                <a16:creationId xmlns:a16="http://schemas.microsoft.com/office/drawing/2014/main" id="{D153BE65-337B-42F7-A8F1-F53CEBC34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3659188"/>
            <a:ext cx="41370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7123E65-546D-4493-9CD5-A761B859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E617B7-AD35-47AD-8D75-27D80BC1E2E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1203" name="Image 3">
            <a:extLst>
              <a:ext uri="{FF2B5EF4-FFF2-40B4-BE49-F238E27FC236}">
                <a16:creationId xmlns:a16="http://schemas.microsoft.com/office/drawing/2014/main" id="{99AA526C-6CC8-4F47-8DB3-06FFE7962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5875"/>
            <a:ext cx="2973388" cy="35766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4" name="ZoneTexte 5">
            <a:extLst>
              <a:ext uri="{FF2B5EF4-FFF2-40B4-BE49-F238E27FC236}">
                <a16:creationId xmlns:a16="http://schemas.microsoft.com/office/drawing/2014/main" id="{7B481071-463F-47F0-ADC0-1074C9647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3592513"/>
            <a:ext cx="2973388" cy="17541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Crops” : soja à plus de 95 %.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“Small scale” : agriculture de subsistance (manioc, igname, volaille …).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“Fire” : changements d’usage des terres favorisés par des incendies spontanés. </a:t>
            </a:r>
          </a:p>
        </p:txBody>
      </p:sp>
      <p:sp>
        <p:nvSpPr>
          <p:cNvPr id="51218" name="ZoneTexte 9">
            <a:extLst>
              <a:ext uri="{FF2B5EF4-FFF2-40B4-BE49-F238E27FC236}">
                <a16:creationId xmlns:a16="http://schemas.microsoft.com/office/drawing/2014/main" id="{A2FC9DAD-1F57-41AE-A97C-223B547B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31184"/>
            <a:ext cx="5110163" cy="831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Brésil : le recul de la déforestation dans les années 2005 à 2015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955384F-9FDC-443D-8890-0268FF6E99AF}"/>
              </a:ext>
            </a:extLst>
          </p:cNvPr>
          <p:cNvSpPr txBox="1"/>
          <p:nvPr/>
        </p:nvSpPr>
        <p:spPr>
          <a:xfrm>
            <a:off x="40481" y="1074738"/>
            <a:ext cx="6056313" cy="1092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Trois leviers principaux :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Plan fédéral 2006 contraignant (contrôle par imagerie satellite)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Moratoires sur exportations de viande et de soja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“Plan Amazon” : projets de reconversions agricoles (incitations économiques)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371C68-7919-9A73-E244-2C0D42440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1" y="2129997"/>
            <a:ext cx="6056313" cy="469546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0DAE15D-A908-B41D-21F0-984ABB528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69F172-4964-6A44-A8DA-CEEE5E419434}"/>
              </a:ext>
            </a:extLst>
          </p:cNvPr>
          <p:cNvSpPr txBox="1"/>
          <p:nvPr/>
        </p:nvSpPr>
        <p:spPr>
          <a:xfrm>
            <a:off x="395537" y="55253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+mn-cs"/>
              </a:rPr>
              <a:t>La protection des puits forestiers : le cas de la France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772150-20F3-03A8-29C0-428EBEF30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875"/>
            <a:ext cx="9144000" cy="609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263D8FB-A9CB-D372-7189-BA8DED943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2493"/>
            <a:ext cx="5364089" cy="328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84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597970C-6A88-8045-53C8-4ABBA374D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1C2B408-47CC-E019-9399-98CEF419227A}"/>
              </a:ext>
            </a:extLst>
          </p:cNvPr>
          <p:cNvSpPr txBox="1"/>
          <p:nvPr/>
        </p:nvSpPr>
        <p:spPr>
          <a:xfrm>
            <a:off x="467544" y="620688"/>
            <a:ext cx="2190023" cy="1077218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B050"/>
                </a:solidFill>
              </a:rPr>
              <a:t>Pour aller </a:t>
            </a:r>
          </a:p>
          <a:p>
            <a:r>
              <a:rPr lang="fr-FR" sz="3200" b="1" dirty="0">
                <a:solidFill>
                  <a:srgbClr val="00B050"/>
                </a:solidFill>
              </a:rPr>
              <a:t>plus loin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74C9A6-B0DE-ADE5-A150-A6E331E2D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834322"/>
            <a:ext cx="2237426" cy="3042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F083E0-59E9-30D3-C28A-00B7D4F9E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5882707"/>
            <a:ext cx="2182557" cy="591363"/>
          </a:xfrm>
          <a:prstGeom prst="rect">
            <a:avLst/>
          </a:prstGeom>
        </p:spPr>
      </p:pic>
      <p:pic>
        <p:nvPicPr>
          <p:cNvPr id="7" name="Picture 2" descr="The New Ecology: Rethinking a Science for the Anthropocene (English Edition) par [Schmitz, Oswald J.]">
            <a:extLst>
              <a:ext uri="{FF2B5EF4-FFF2-40B4-BE49-F238E27FC236}">
                <a16:creationId xmlns:a16="http://schemas.microsoft.com/office/drawing/2014/main" id="{04D04FEE-F961-F90D-7CBB-B480419D3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132856"/>
            <a:ext cx="2133600" cy="30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A47E037-8C9F-8A99-0A94-2323A826D76E}"/>
              </a:ext>
            </a:extLst>
          </p:cNvPr>
          <p:cNvSpPr txBox="1"/>
          <p:nvPr/>
        </p:nvSpPr>
        <p:spPr>
          <a:xfrm>
            <a:off x="3779912" y="5144343"/>
            <a:ext cx="1790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vision éclairée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d’un écologue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B5C8EE-F617-9BF4-0B33-1607B5D83C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168" y="1156172"/>
            <a:ext cx="2859272" cy="285927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FB4CE19-0841-7826-FA28-2AFCF620944E}"/>
              </a:ext>
            </a:extLst>
          </p:cNvPr>
          <p:cNvSpPr txBox="1"/>
          <p:nvPr/>
        </p:nvSpPr>
        <p:spPr>
          <a:xfrm>
            <a:off x="6929398" y="4081097"/>
            <a:ext cx="17309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Découverte de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L’agroécologie</a:t>
            </a:r>
          </a:p>
        </p:txBody>
      </p:sp>
    </p:spTree>
    <p:extLst>
      <p:ext uri="{BB962C8B-B14F-4D97-AF65-F5344CB8AC3E}">
        <p14:creationId xmlns:p14="http://schemas.microsoft.com/office/powerpoint/2010/main" val="10615429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GCP slide">
  <a:themeElements>
    <a:clrScheme name="Custom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1080</Words>
  <Application>Microsoft Office PowerPoint</Application>
  <PresentationFormat>Affichage à l'écran (4:3)</PresentationFormat>
  <Paragraphs>221</Paragraphs>
  <Slides>28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28</vt:i4>
      </vt:variant>
    </vt:vector>
  </HeadingPairs>
  <TitlesOfParts>
    <vt:vector size="42" baseType="lpstr">
      <vt:lpstr>Arial</vt:lpstr>
      <vt:lpstr>Arial Narrow</vt:lpstr>
      <vt:lpstr>Arial Nova</vt:lpstr>
      <vt:lpstr>Calibri</vt:lpstr>
      <vt:lpstr>Cambria</vt:lpstr>
      <vt:lpstr>Century Gothic</vt:lpstr>
      <vt:lpstr>Wingdings</vt:lpstr>
      <vt:lpstr>Thème Office</vt:lpstr>
      <vt:lpstr>2_Thème Office</vt:lpstr>
      <vt:lpstr>5_Thème Office</vt:lpstr>
      <vt:lpstr>3_Thème Office</vt:lpstr>
      <vt:lpstr>6_Thème Office</vt:lpstr>
      <vt:lpstr>GCP slide</vt:lpstr>
      <vt:lpstr>1_Thème Office</vt:lpstr>
      <vt:lpstr>Présentation PowerPoint</vt:lpstr>
      <vt:lpstr>Présentation PowerPoint</vt:lpstr>
      <vt:lpstr>Plan de la séance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Global carbon budget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1815</cp:revision>
  <cp:lastPrinted>2025-10-07T14:26:17Z</cp:lastPrinted>
  <dcterms:created xsi:type="dcterms:W3CDTF">2011-05-03T07:33:17Z</dcterms:created>
  <dcterms:modified xsi:type="dcterms:W3CDTF">2025-10-07T14:33:40Z</dcterms:modified>
</cp:coreProperties>
</file>