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8">
  <p:sldMasterIdLst>
    <p:sldMasterId id="2147483648" r:id="rId1"/>
    <p:sldMasterId id="2147483817" r:id="rId2"/>
    <p:sldMasterId id="2147483829" r:id="rId3"/>
    <p:sldMasterId id="2147483841" r:id="rId4"/>
  </p:sldMasterIdLst>
  <p:notesMasterIdLst>
    <p:notesMasterId r:id="rId25"/>
  </p:notesMasterIdLst>
  <p:handoutMasterIdLst>
    <p:handoutMasterId r:id="rId26"/>
  </p:handoutMasterIdLst>
  <p:sldIdLst>
    <p:sldId id="736" r:id="rId5"/>
    <p:sldId id="794" r:id="rId6"/>
    <p:sldId id="615" r:id="rId7"/>
    <p:sldId id="554" r:id="rId8"/>
    <p:sldId id="642" r:id="rId9"/>
    <p:sldId id="472" r:id="rId10"/>
    <p:sldId id="500" r:id="rId11"/>
    <p:sldId id="755" r:id="rId12"/>
    <p:sldId id="737" r:id="rId13"/>
    <p:sldId id="756" r:id="rId14"/>
    <p:sldId id="732" r:id="rId15"/>
    <p:sldId id="619" r:id="rId16"/>
    <p:sldId id="635" r:id="rId17"/>
    <p:sldId id="600" r:id="rId18"/>
    <p:sldId id="573" r:id="rId19"/>
    <p:sldId id="757" r:id="rId20"/>
    <p:sldId id="800" r:id="rId21"/>
    <p:sldId id="797" r:id="rId22"/>
    <p:sldId id="798" r:id="rId23"/>
    <p:sldId id="730" r:id="rId24"/>
  </p:sldIdLst>
  <p:sldSz cx="9144000" cy="6858000" type="screen4x3"/>
  <p:notesSz cx="10018713" cy="688816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Section par défaut" id="{7D518E2A-AA12-435A-9926-575FAA233A81}">
          <p14:sldIdLst>
            <p14:sldId id="736"/>
            <p14:sldId id="794"/>
            <p14:sldId id="615"/>
            <p14:sldId id="554"/>
            <p14:sldId id="642"/>
            <p14:sldId id="472"/>
            <p14:sldId id="500"/>
            <p14:sldId id="755"/>
            <p14:sldId id="737"/>
            <p14:sldId id="756"/>
            <p14:sldId id="732"/>
            <p14:sldId id="619"/>
            <p14:sldId id="635"/>
            <p14:sldId id="600"/>
            <p14:sldId id="573"/>
            <p14:sldId id="757"/>
            <p14:sldId id="800"/>
            <p14:sldId id="797"/>
            <p14:sldId id="798"/>
            <p14:sldId id="730"/>
          </p14:sldIdLst>
        </p14:section>
        <p14:section name="Section sans titre" id="{C320015C-3944-472E-85E2-C0CEFCE6ECD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70" userDrawn="1">
          <p15:clr>
            <a:srgbClr val="A4A3A4"/>
          </p15:clr>
        </p15:guide>
        <p15:guide id="2" pos="3156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oris" initials="B" lastIdx="0" clrIdx="0"/>
  <p:cmAuthor id="1" name="Christian" initials="C" lastIdx="1" clrIdx="1">
    <p:extLst>
      <p:ext uri="{19B8F6BF-5375-455C-9EA6-DF929625EA0E}">
        <p15:presenceInfo xmlns:p15="http://schemas.microsoft.com/office/powerpoint/2012/main" userId="Christi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3DF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62CDEA-7248-4697-8A01-A5F87DA853C6}" v="2" dt="2026-09-30T04:29:47.793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4" autoAdjust="0"/>
    <p:restoredTop sz="97382" autoAdjust="0"/>
  </p:normalViewPr>
  <p:slideViewPr>
    <p:cSldViewPr>
      <p:cViewPr varScale="1">
        <p:scale>
          <a:sx n="91" d="100"/>
          <a:sy n="91" d="100"/>
        </p:scale>
        <p:origin x="137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10" y="-102"/>
      </p:cViewPr>
      <p:guideLst>
        <p:guide orient="horz" pos="2170"/>
        <p:guide pos="315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DE PERTHUIS" userId="05f1a2f1f3e449b3" providerId="LiveId" clId="{98F3F780-9E13-4492-8999-AE14284D3076}"/>
    <pc:docChg chg="undo custSel addSld delSld modSld sldOrd delMainMaster modSection">
      <pc:chgData name="CHRISTIAN DE PERTHUIS" userId="05f1a2f1f3e449b3" providerId="LiveId" clId="{98F3F780-9E13-4492-8999-AE14284D3076}" dt="2026-09-30T04:36:49.521" v="1598" actId="20577"/>
      <pc:docMkLst>
        <pc:docMk/>
      </pc:docMkLst>
      <pc:sldChg chg="del">
        <pc:chgData name="CHRISTIAN DE PERTHUIS" userId="05f1a2f1f3e449b3" providerId="LiveId" clId="{98F3F780-9E13-4492-8999-AE14284D3076}" dt="2026-09-29T16:22:37.630" v="977" actId="47"/>
        <pc:sldMkLst>
          <pc:docMk/>
          <pc:sldMk cId="4039103952" sldId="495"/>
        </pc:sldMkLst>
      </pc:sldChg>
      <pc:sldChg chg="modSp mod">
        <pc:chgData name="CHRISTIAN DE PERTHUIS" userId="05f1a2f1f3e449b3" providerId="LiveId" clId="{98F3F780-9E13-4492-8999-AE14284D3076}" dt="2026-09-28T14:19:13.322" v="42" actId="14100"/>
        <pc:sldMkLst>
          <pc:docMk/>
          <pc:sldMk cId="4221930776" sldId="500"/>
        </pc:sldMkLst>
        <pc:cxnChg chg="mod">
          <ac:chgData name="CHRISTIAN DE PERTHUIS" userId="05f1a2f1f3e449b3" providerId="LiveId" clId="{98F3F780-9E13-4492-8999-AE14284D3076}" dt="2026-09-28T14:19:02.556" v="40" actId="1076"/>
          <ac:cxnSpMkLst>
            <pc:docMk/>
            <pc:sldMk cId="4221930776" sldId="500"/>
            <ac:cxnSpMk id="9" creationId="{60726C3B-4509-4EBC-8DC3-F75A9D9AC3B4}"/>
          </ac:cxnSpMkLst>
        </pc:cxnChg>
        <pc:cxnChg chg="mod">
          <ac:chgData name="CHRISTIAN DE PERTHUIS" userId="05f1a2f1f3e449b3" providerId="LiveId" clId="{98F3F780-9E13-4492-8999-AE14284D3076}" dt="2026-09-28T14:19:13.322" v="42" actId="14100"/>
          <ac:cxnSpMkLst>
            <pc:docMk/>
            <pc:sldMk cId="4221930776" sldId="500"/>
            <ac:cxnSpMk id="19" creationId="{330D8DDB-83C7-4C00-9191-C63AAD07C2C1}"/>
          </ac:cxnSpMkLst>
        </pc:cxnChg>
      </pc:sldChg>
      <pc:sldChg chg="del">
        <pc:chgData name="CHRISTIAN DE PERTHUIS" userId="05f1a2f1f3e449b3" providerId="LiveId" clId="{98F3F780-9E13-4492-8999-AE14284D3076}" dt="2026-09-29T16:26:36.050" v="996" actId="47"/>
        <pc:sldMkLst>
          <pc:docMk/>
          <pc:sldMk cId="2770659261" sldId="514"/>
        </pc:sldMkLst>
      </pc:sldChg>
      <pc:sldChg chg="del">
        <pc:chgData name="CHRISTIAN DE PERTHUIS" userId="05f1a2f1f3e449b3" providerId="LiveId" clId="{98F3F780-9E13-4492-8999-AE14284D3076}" dt="2026-09-29T16:21:35.912" v="971" actId="47"/>
        <pc:sldMkLst>
          <pc:docMk/>
          <pc:sldMk cId="686093650" sldId="556"/>
        </pc:sldMkLst>
      </pc:sldChg>
      <pc:sldChg chg="del">
        <pc:chgData name="CHRISTIAN DE PERTHUIS" userId="05f1a2f1f3e449b3" providerId="LiveId" clId="{98F3F780-9E13-4492-8999-AE14284D3076}" dt="2026-09-30T04:28:37.575" v="1432" actId="47"/>
        <pc:sldMkLst>
          <pc:docMk/>
          <pc:sldMk cId="1565592784" sldId="578"/>
        </pc:sldMkLst>
      </pc:sldChg>
      <pc:sldChg chg="ord">
        <pc:chgData name="CHRISTIAN DE PERTHUIS" userId="05f1a2f1f3e449b3" providerId="LiveId" clId="{98F3F780-9E13-4492-8999-AE14284D3076}" dt="2026-09-29T16:47:40.879" v="1130"/>
        <pc:sldMkLst>
          <pc:docMk/>
          <pc:sldMk cId="3991835921" sldId="600"/>
        </pc:sldMkLst>
      </pc:sldChg>
      <pc:sldChg chg="modSp mod">
        <pc:chgData name="CHRISTIAN DE PERTHUIS" userId="05f1a2f1f3e449b3" providerId="LiveId" clId="{98F3F780-9E13-4492-8999-AE14284D3076}" dt="2026-09-30T04:26:55.867" v="1386" actId="20577"/>
        <pc:sldMkLst>
          <pc:docMk/>
          <pc:sldMk cId="0" sldId="615"/>
        </pc:sldMkLst>
        <pc:spChg chg="mod">
          <ac:chgData name="CHRISTIAN DE PERTHUIS" userId="05f1a2f1f3e449b3" providerId="LiveId" clId="{98F3F780-9E13-4492-8999-AE14284D3076}" dt="2026-09-30T04:26:55.867" v="1386" actId="20577"/>
          <ac:spMkLst>
            <pc:docMk/>
            <pc:sldMk cId="0" sldId="615"/>
            <ac:spMk id="19460" creationId="{8A71B1A9-5756-4407-9EC2-CC464B294547}"/>
          </ac:spMkLst>
        </pc:spChg>
      </pc:sldChg>
      <pc:sldChg chg="del">
        <pc:chgData name="CHRISTIAN DE PERTHUIS" userId="05f1a2f1f3e449b3" providerId="LiveId" clId="{98F3F780-9E13-4492-8999-AE14284D3076}" dt="2026-09-29T16:22:13.914" v="973" actId="47"/>
        <pc:sldMkLst>
          <pc:docMk/>
          <pc:sldMk cId="4232453067" sldId="618"/>
        </pc:sldMkLst>
      </pc:sldChg>
      <pc:sldChg chg="ord">
        <pc:chgData name="CHRISTIAN DE PERTHUIS" userId="05f1a2f1f3e449b3" providerId="LiveId" clId="{98F3F780-9E13-4492-8999-AE14284D3076}" dt="2026-09-30T04:28:47.646" v="1434"/>
        <pc:sldMkLst>
          <pc:docMk/>
          <pc:sldMk cId="3115665299" sldId="619"/>
        </pc:sldMkLst>
      </pc:sldChg>
      <pc:sldChg chg="ord">
        <pc:chgData name="CHRISTIAN DE PERTHUIS" userId="05f1a2f1f3e449b3" providerId="LiveId" clId="{98F3F780-9E13-4492-8999-AE14284D3076}" dt="2026-09-30T04:28:51.246" v="1436"/>
        <pc:sldMkLst>
          <pc:docMk/>
          <pc:sldMk cId="189299081" sldId="635"/>
        </pc:sldMkLst>
      </pc:sldChg>
      <pc:sldChg chg="del">
        <pc:chgData name="CHRISTIAN DE PERTHUIS" userId="05f1a2f1f3e449b3" providerId="LiveId" clId="{98F3F780-9E13-4492-8999-AE14284D3076}" dt="2026-09-29T16:22:10.226" v="972" actId="47"/>
        <pc:sldMkLst>
          <pc:docMk/>
          <pc:sldMk cId="3822599713" sldId="640"/>
        </pc:sldMkLst>
      </pc:sldChg>
      <pc:sldChg chg="modSp mod">
        <pc:chgData name="CHRISTIAN DE PERTHUIS" userId="05f1a2f1f3e449b3" providerId="LiveId" clId="{98F3F780-9E13-4492-8999-AE14284D3076}" dt="2026-09-30T04:36:49.521" v="1598" actId="20577"/>
        <pc:sldMkLst>
          <pc:docMk/>
          <pc:sldMk cId="1700708832" sldId="642"/>
        </pc:sldMkLst>
        <pc:spChg chg="mod">
          <ac:chgData name="CHRISTIAN DE PERTHUIS" userId="05f1a2f1f3e449b3" providerId="LiveId" clId="{98F3F780-9E13-4492-8999-AE14284D3076}" dt="2026-09-30T04:36:49.521" v="1598" actId="20577"/>
          <ac:spMkLst>
            <pc:docMk/>
            <pc:sldMk cId="1700708832" sldId="642"/>
            <ac:spMk id="3" creationId="{30351C6B-F899-4C70-B99D-40B6A37A7900}"/>
          </ac:spMkLst>
        </pc:spChg>
      </pc:sldChg>
      <pc:sldChg chg="del">
        <pc:chgData name="CHRISTIAN DE PERTHUIS" userId="05f1a2f1f3e449b3" providerId="LiveId" clId="{98F3F780-9E13-4492-8999-AE14284D3076}" dt="2026-09-29T16:22:15.629" v="974" actId="47"/>
        <pc:sldMkLst>
          <pc:docMk/>
          <pc:sldMk cId="485654046" sldId="662"/>
        </pc:sldMkLst>
      </pc:sldChg>
      <pc:sldChg chg="addSp delSp modSp mod">
        <pc:chgData name="CHRISTIAN DE PERTHUIS" userId="05f1a2f1f3e449b3" providerId="LiveId" clId="{98F3F780-9E13-4492-8999-AE14284D3076}" dt="2026-09-30T04:33:24.492" v="1548" actId="1076"/>
        <pc:sldMkLst>
          <pc:docMk/>
          <pc:sldMk cId="2307810006" sldId="730"/>
        </pc:sldMkLst>
        <pc:spChg chg="mod">
          <ac:chgData name="CHRISTIAN DE PERTHUIS" userId="05f1a2f1f3e449b3" providerId="LiveId" clId="{98F3F780-9E13-4492-8999-AE14284D3076}" dt="2026-09-30T04:33:24.492" v="1548" actId="1076"/>
          <ac:spMkLst>
            <pc:docMk/>
            <pc:sldMk cId="2307810006" sldId="730"/>
            <ac:spMk id="6" creationId="{E6B02A34-608E-1FB5-4B9F-D0F3DEC6D216}"/>
          </ac:spMkLst>
        </pc:spChg>
        <pc:spChg chg="mod">
          <ac:chgData name="CHRISTIAN DE PERTHUIS" userId="05f1a2f1f3e449b3" providerId="LiveId" clId="{98F3F780-9E13-4492-8999-AE14284D3076}" dt="2026-09-30T04:32:49.177" v="1546" actId="1076"/>
          <ac:spMkLst>
            <pc:docMk/>
            <pc:sldMk cId="2307810006" sldId="730"/>
            <ac:spMk id="17" creationId="{E2827AC5-303D-46BE-522D-80054583CCDA}"/>
          </ac:spMkLst>
        </pc:spChg>
        <pc:picChg chg="mod">
          <ac:chgData name="CHRISTIAN DE PERTHUIS" userId="05f1a2f1f3e449b3" providerId="LiveId" clId="{98F3F780-9E13-4492-8999-AE14284D3076}" dt="2026-09-29T16:31:08.722" v="1018" actId="14100"/>
          <ac:picMkLst>
            <pc:docMk/>
            <pc:sldMk cId="2307810006" sldId="730"/>
            <ac:picMk id="3" creationId="{22B114F7-502B-CE03-48EE-49DEC460AC4B}"/>
          </ac:picMkLst>
        </pc:picChg>
        <pc:picChg chg="mod">
          <ac:chgData name="CHRISTIAN DE PERTHUIS" userId="05f1a2f1f3e449b3" providerId="LiveId" clId="{98F3F780-9E13-4492-8999-AE14284D3076}" dt="2026-09-29T16:30:57.591" v="1016" actId="14100"/>
          <ac:picMkLst>
            <pc:docMk/>
            <pc:sldMk cId="2307810006" sldId="730"/>
            <ac:picMk id="4" creationId="{470C23E9-520A-5710-51AE-3B792EA1BAF0}"/>
          </ac:picMkLst>
        </pc:picChg>
        <pc:picChg chg="add mod">
          <ac:chgData name="CHRISTIAN DE PERTHUIS" userId="05f1a2f1f3e449b3" providerId="LiveId" clId="{98F3F780-9E13-4492-8999-AE14284D3076}" dt="2026-09-30T04:32:36.238" v="1544" actId="1076"/>
          <ac:picMkLst>
            <pc:docMk/>
            <pc:sldMk cId="2307810006" sldId="730"/>
            <ac:picMk id="8" creationId="{C42DF96C-82B7-5166-4CD0-6D98F9D0659C}"/>
          </ac:picMkLst>
        </pc:picChg>
        <pc:picChg chg="add mod">
          <ac:chgData name="CHRISTIAN DE PERTHUIS" userId="05f1a2f1f3e449b3" providerId="LiveId" clId="{98F3F780-9E13-4492-8999-AE14284D3076}" dt="2026-09-29T16:30:54.379" v="1015" actId="14100"/>
          <ac:picMkLst>
            <pc:docMk/>
            <pc:sldMk cId="2307810006" sldId="730"/>
            <ac:picMk id="11" creationId="{4D88D6FC-257C-614C-3C55-C7E3416BA57A}"/>
          </ac:picMkLst>
        </pc:picChg>
        <pc:cxnChg chg="del mod">
          <ac:chgData name="CHRISTIAN DE PERTHUIS" userId="05f1a2f1f3e449b3" providerId="LiveId" clId="{98F3F780-9E13-4492-8999-AE14284D3076}" dt="2026-09-29T16:30:22.106" v="1006" actId="478"/>
          <ac:cxnSpMkLst>
            <pc:docMk/>
            <pc:sldMk cId="2307810006" sldId="730"/>
            <ac:cxnSpMk id="8" creationId="{FBD494F3-4B52-1414-B9B3-D2E36DB8C5F8}"/>
          </ac:cxnSpMkLst>
        </pc:cxnChg>
        <pc:cxnChg chg="del mod">
          <ac:chgData name="CHRISTIAN DE PERTHUIS" userId="05f1a2f1f3e449b3" providerId="LiveId" clId="{98F3F780-9E13-4492-8999-AE14284D3076}" dt="2026-09-29T16:30:20.125" v="1005" actId="478"/>
          <ac:cxnSpMkLst>
            <pc:docMk/>
            <pc:sldMk cId="2307810006" sldId="730"/>
            <ac:cxnSpMk id="10" creationId="{F115DFBD-20D1-DAD6-FF10-1C2D23B92FEF}"/>
          </ac:cxnSpMkLst>
        </pc:cxnChg>
      </pc:sldChg>
      <pc:sldChg chg="modSp add del mod">
        <pc:chgData name="CHRISTIAN DE PERTHUIS" userId="05f1a2f1f3e449b3" providerId="LiveId" clId="{98F3F780-9E13-4492-8999-AE14284D3076}" dt="2026-09-30T04:30:21.648" v="1537" actId="20577"/>
        <pc:sldMkLst>
          <pc:docMk/>
          <pc:sldMk cId="274476442" sldId="732"/>
        </pc:sldMkLst>
        <pc:spChg chg="mod">
          <ac:chgData name="CHRISTIAN DE PERTHUIS" userId="05f1a2f1f3e449b3" providerId="LiveId" clId="{98F3F780-9E13-4492-8999-AE14284D3076}" dt="2026-09-30T04:30:21.648" v="1537" actId="20577"/>
          <ac:spMkLst>
            <pc:docMk/>
            <pc:sldMk cId="274476442" sldId="732"/>
            <ac:spMk id="6" creationId="{BCF099CF-308E-7DAB-8F8E-C5131898DEF9}"/>
          </ac:spMkLst>
        </pc:spChg>
      </pc:sldChg>
      <pc:sldChg chg="del">
        <pc:chgData name="CHRISTIAN DE PERTHUIS" userId="05f1a2f1f3e449b3" providerId="LiveId" clId="{98F3F780-9E13-4492-8999-AE14284D3076}" dt="2026-09-29T16:22:26.109" v="975" actId="47"/>
        <pc:sldMkLst>
          <pc:docMk/>
          <pc:sldMk cId="3834810738" sldId="734"/>
        </pc:sldMkLst>
      </pc:sldChg>
      <pc:sldChg chg="modSp mod">
        <pc:chgData name="CHRISTIAN DE PERTHUIS" userId="05f1a2f1f3e449b3" providerId="LiveId" clId="{98F3F780-9E13-4492-8999-AE14284D3076}" dt="2026-09-29T15:51:03.179" v="114" actId="1076"/>
        <pc:sldMkLst>
          <pc:docMk/>
          <pc:sldMk cId="3038155057" sldId="736"/>
        </pc:sldMkLst>
        <pc:spChg chg="mod">
          <ac:chgData name="CHRISTIAN DE PERTHUIS" userId="05f1a2f1f3e449b3" providerId="LiveId" clId="{98F3F780-9E13-4492-8999-AE14284D3076}" dt="2026-09-29T15:50:48.946" v="112" actId="1076"/>
          <ac:spMkLst>
            <pc:docMk/>
            <pc:sldMk cId="3038155057" sldId="736"/>
            <ac:spMk id="5" creationId="{C0507B45-E580-405E-A795-14AC3A17B273}"/>
          </ac:spMkLst>
        </pc:spChg>
        <pc:spChg chg="mod">
          <ac:chgData name="CHRISTIAN DE PERTHUIS" userId="05f1a2f1f3e449b3" providerId="LiveId" clId="{98F3F780-9E13-4492-8999-AE14284D3076}" dt="2026-09-29T15:51:03.179" v="114" actId="1076"/>
          <ac:spMkLst>
            <pc:docMk/>
            <pc:sldMk cId="3038155057" sldId="736"/>
            <ac:spMk id="6" creationId="{C2853199-8F82-4A6E-834D-5B180D4D0038}"/>
          </ac:spMkLst>
        </pc:spChg>
      </pc:sldChg>
      <pc:sldChg chg="addSp delSp modSp mod">
        <pc:chgData name="CHRISTIAN DE PERTHUIS" userId="05f1a2f1f3e449b3" providerId="LiveId" clId="{98F3F780-9E13-4492-8999-AE14284D3076}" dt="2026-09-30T04:28:17.092" v="1429" actId="1076"/>
        <pc:sldMkLst>
          <pc:docMk/>
          <pc:sldMk cId="2220322320" sldId="737"/>
        </pc:sldMkLst>
        <pc:spChg chg="del">
          <ac:chgData name="CHRISTIAN DE PERTHUIS" userId="05f1a2f1f3e449b3" providerId="LiveId" clId="{98F3F780-9E13-4492-8999-AE14284D3076}" dt="2026-09-29T16:18:28.151" v="816" actId="478"/>
          <ac:spMkLst>
            <pc:docMk/>
            <pc:sldMk cId="2220322320" sldId="737"/>
            <ac:spMk id="4" creationId="{43ED2FAB-DF24-9755-3E45-C89BD506D50B}"/>
          </ac:spMkLst>
        </pc:spChg>
        <pc:spChg chg="add del">
          <ac:chgData name="CHRISTIAN DE PERTHUIS" userId="05f1a2f1f3e449b3" providerId="LiveId" clId="{98F3F780-9E13-4492-8999-AE14284D3076}" dt="2026-09-29T16:18:39.499" v="818" actId="478"/>
          <ac:spMkLst>
            <pc:docMk/>
            <pc:sldMk cId="2220322320" sldId="737"/>
            <ac:spMk id="5" creationId="{4051CC04-5EBF-B948-DD33-6D1758700AB3}"/>
          </ac:spMkLst>
        </pc:spChg>
        <pc:spChg chg="add mod">
          <ac:chgData name="CHRISTIAN DE PERTHUIS" userId="05f1a2f1f3e449b3" providerId="LiveId" clId="{98F3F780-9E13-4492-8999-AE14284D3076}" dt="2026-09-30T04:28:17.092" v="1429" actId="1076"/>
          <ac:spMkLst>
            <pc:docMk/>
            <pc:sldMk cId="2220322320" sldId="737"/>
            <ac:spMk id="9" creationId="{1D279CB3-E220-728A-C810-60793C09D6D0}"/>
          </ac:spMkLst>
        </pc:spChg>
        <pc:picChg chg="add del">
          <ac:chgData name="CHRISTIAN DE PERTHUIS" userId="05f1a2f1f3e449b3" providerId="LiveId" clId="{98F3F780-9E13-4492-8999-AE14284D3076}" dt="2026-09-29T16:23:48.353" v="979" actId="478"/>
          <ac:picMkLst>
            <pc:docMk/>
            <pc:sldMk cId="2220322320" sldId="737"/>
            <ac:picMk id="7" creationId="{CF59529D-C0A8-94B0-1332-A64BE75E3D24}"/>
          </ac:picMkLst>
        </pc:picChg>
      </pc:sldChg>
      <pc:sldChg chg="del">
        <pc:chgData name="CHRISTIAN DE PERTHUIS" userId="05f1a2f1f3e449b3" providerId="LiveId" clId="{98F3F780-9E13-4492-8999-AE14284D3076}" dt="2026-09-29T16:22:34.961" v="976" actId="47"/>
        <pc:sldMkLst>
          <pc:docMk/>
          <pc:sldMk cId="1813613232" sldId="739"/>
        </pc:sldMkLst>
      </pc:sldChg>
      <pc:sldChg chg="add del">
        <pc:chgData name="CHRISTIAN DE PERTHUIS" userId="05f1a2f1f3e449b3" providerId="LiveId" clId="{98F3F780-9E13-4492-8999-AE14284D3076}" dt="2026-09-29T16:38:31.895" v="1127" actId="47"/>
        <pc:sldMkLst>
          <pc:docMk/>
          <pc:sldMk cId="3468423465" sldId="740"/>
        </pc:sldMkLst>
      </pc:sldChg>
      <pc:sldChg chg="ord">
        <pc:chgData name="CHRISTIAN DE PERTHUIS" userId="05f1a2f1f3e449b3" providerId="LiveId" clId="{98F3F780-9E13-4492-8999-AE14284D3076}" dt="2026-09-29T16:17:56.956" v="815"/>
        <pc:sldMkLst>
          <pc:docMk/>
          <pc:sldMk cId="1399155562" sldId="755"/>
        </pc:sldMkLst>
      </pc:sldChg>
      <pc:sldChg chg="ord">
        <pc:chgData name="CHRISTIAN DE PERTHUIS" userId="05f1a2f1f3e449b3" providerId="LiveId" clId="{98F3F780-9E13-4492-8999-AE14284D3076}" dt="2026-09-30T04:28:29.237" v="1431"/>
        <pc:sldMkLst>
          <pc:docMk/>
          <pc:sldMk cId="4284875237" sldId="756"/>
        </pc:sldMkLst>
      </pc:sldChg>
      <pc:sldChg chg="ord">
        <pc:chgData name="CHRISTIAN DE PERTHUIS" userId="05f1a2f1f3e449b3" providerId="LiveId" clId="{98F3F780-9E13-4492-8999-AE14284D3076}" dt="2026-09-29T16:38:15.683" v="1126"/>
        <pc:sldMkLst>
          <pc:docMk/>
          <pc:sldMk cId="353978616" sldId="757"/>
        </pc:sldMkLst>
      </pc:sldChg>
      <pc:sldChg chg="addSp delSp modSp add mod">
        <pc:chgData name="CHRISTIAN DE PERTHUIS" userId="05f1a2f1f3e449b3" providerId="LiveId" clId="{98F3F780-9E13-4492-8999-AE14284D3076}" dt="2026-09-29T06:55:43.835" v="64" actId="1076"/>
        <pc:sldMkLst>
          <pc:docMk/>
          <pc:sldMk cId="858876868" sldId="794"/>
        </pc:sldMkLst>
        <pc:picChg chg="ord">
          <ac:chgData name="CHRISTIAN DE PERTHUIS" userId="05f1a2f1f3e449b3" providerId="LiveId" clId="{98F3F780-9E13-4492-8999-AE14284D3076}" dt="2026-09-29T06:55:13.328" v="60" actId="167"/>
          <ac:picMkLst>
            <pc:docMk/>
            <pc:sldMk cId="858876868" sldId="794"/>
            <ac:picMk id="4" creationId="{00816F69-2A62-6FD7-C974-8EF198150EA1}"/>
          </ac:picMkLst>
        </pc:picChg>
        <pc:picChg chg="add mod ord">
          <ac:chgData name="CHRISTIAN DE PERTHUIS" userId="05f1a2f1f3e449b3" providerId="LiveId" clId="{98F3F780-9E13-4492-8999-AE14284D3076}" dt="2026-09-29T06:55:43.835" v="64" actId="1076"/>
          <ac:picMkLst>
            <pc:docMk/>
            <pc:sldMk cId="858876868" sldId="794"/>
            <ac:picMk id="5" creationId="{CC817891-6549-9C79-8860-195F19EA5300}"/>
          </ac:picMkLst>
        </pc:picChg>
        <pc:picChg chg="del">
          <ac:chgData name="CHRISTIAN DE PERTHUIS" userId="05f1a2f1f3e449b3" providerId="LiveId" clId="{98F3F780-9E13-4492-8999-AE14284D3076}" dt="2026-09-29T06:54:53.194" v="57" actId="21"/>
          <ac:picMkLst>
            <pc:docMk/>
            <pc:sldMk cId="858876868" sldId="794"/>
            <ac:picMk id="6" creationId="{43372910-99D3-C57B-2398-974712229964}"/>
          </ac:picMkLst>
        </pc:picChg>
        <pc:picChg chg="del mod">
          <ac:chgData name="CHRISTIAN DE PERTHUIS" userId="05f1a2f1f3e449b3" providerId="LiveId" clId="{98F3F780-9E13-4492-8999-AE14284D3076}" dt="2026-09-29T06:55:07.609" v="59" actId="478"/>
          <ac:picMkLst>
            <pc:docMk/>
            <pc:sldMk cId="858876868" sldId="794"/>
            <ac:picMk id="14" creationId="{075DCC71-D102-9C22-B4D9-F0BB587D7736}"/>
          </ac:picMkLst>
        </pc:picChg>
      </pc:sldChg>
      <pc:sldChg chg="new del">
        <pc:chgData name="CHRISTIAN DE PERTHUIS" userId="05f1a2f1f3e449b3" providerId="LiveId" clId="{98F3F780-9E13-4492-8999-AE14284D3076}" dt="2026-09-29T16:57:33.962" v="1134" actId="47"/>
        <pc:sldMkLst>
          <pc:docMk/>
          <pc:sldMk cId="3439210455" sldId="795"/>
        </pc:sldMkLst>
      </pc:sldChg>
      <pc:sldChg chg="new del">
        <pc:chgData name="CHRISTIAN DE PERTHUIS" userId="05f1a2f1f3e449b3" providerId="LiveId" clId="{98F3F780-9E13-4492-8999-AE14284D3076}" dt="2026-09-29T16:57:37.217" v="1135" actId="47"/>
        <pc:sldMkLst>
          <pc:docMk/>
          <pc:sldMk cId="3260279392" sldId="796"/>
        </pc:sldMkLst>
      </pc:sldChg>
      <pc:sldChg chg="addSp delSp modSp new mod">
        <pc:chgData name="CHRISTIAN DE PERTHUIS" userId="05f1a2f1f3e449b3" providerId="LiveId" clId="{98F3F780-9E13-4492-8999-AE14284D3076}" dt="2026-09-29T17:00:57.148" v="1146" actId="14100"/>
        <pc:sldMkLst>
          <pc:docMk/>
          <pc:sldMk cId="2874533308" sldId="797"/>
        </pc:sldMkLst>
        <pc:picChg chg="add del mod">
          <ac:chgData name="CHRISTIAN DE PERTHUIS" userId="05f1a2f1f3e449b3" providerId="LiveId" clId="{98F3F780-9E13-4492-8999-AE14284D3076}" dt="2026-09-29T16:58:59.098" v="1138" actId="478"/>
          <ac:picMkLst>
            <pc:docMk/>
            <pc:sldMk cId="2874533308" sldId="797"/>
            <ac:picMk id="3" creationId="{F4F7EE64-6DDA-C157-22EF-0E2A2BFDB83C}"/>
          </ac:picMkLst>
        </pc:picChg>
        <pc:picChg chg="add del">
          <ac:chgData name="CHRISTIAN DE PERTHUIS" userId="05f1a2f1f3e449b3" providerId="LiveId" clId="{98F3F780-9E13-4492-8999-AE14284D3076}" dt="2026-09-29T16:59:08.204" v="1140" actId="478"/>
          <ac:picMkLst>
            <pc:docMk/>
            <pc:sldMk cId="2874533308" sldId="797"/>
            <ac:picMk id="5" creationId="{0F1FFD57-B24D-5A96-F741-8398EDF9E1EC}"/>
          </ac:picMkLst>
        </pc:picChg>
        <pc:picChg chg="add mod">
          <ac:chgData name="CHRISTIAN DE PERTHUIS" userId="05f1a2f1f3e449b3" providerId="LiveId" clId="{98F3F780-9E13-4492-8999-AE14284D3076}" dt="2026-09-29T17:00:57.148" v="1146" actId="14100"/>
          <ac:picMkLst>
            <pc:docMk/>
            <pc:sldMk cId="2874533308" sldId="797"/>
            <ac:picMk id="7" creationId="{345BFF97-BD35-0265-424F-778384625A63}"/>
          </ac:picMkLst>
        </pc:picChg>
      </pc:sldChg>
      <pc:sldChg chg="addSp delSp modSp new mod">
        <pc:chgData name="CHRISTIAN DE PERTHUIS" userId="05f1a2f1f3e449b3" providerId="LiveId" clId="{98F3F780-9E13-4492-8999-AE14284D3076}" dt="2026-09-29T17:25:22.449" v="1160" actId="1076"/>
        <pc:sldMkLst>
          <pc:docMk/>
          <pc:sldMk cId="3633687926" sldId="798"/>
        </pc:sldMkLst>
        <pc:picChg chg="add del mod">
          <ac:chgData name="CHRISTIAN DE PERTHUIS" userId="05f1a2f1f3e449b3" providerId="LiveId" clId="{98F3F780-9E13-4492-8999-AE14284D3076}" dt="2026-09-29T17:24:53.791" v="1153" actId="478"/>
          <ac:picMkLst>
            <pc:docMk/>
            <pc:sldMk cId="3633687926" sldId="798"/>
            <ac:picMk id="3" creationId="{D011FE25-A577-67E7-5F3B-B43CACEE8424}"/>
          </ac:picMkLst>
        </pc:picChg>
        <pc:picChg chg="add mod">
          <ac:chgData name="CHRISTIAN DE PERTHUIS" userId="05f1a2f1f3e449b3" providerId="LiveId" clId="{98F3F780-9E13-4492-8999-AE14284D3076}" dt="2026-09-29T17:25:22.449" v="1160" actId="1076"/>
          <ac:picMkLst>
            <pc:docMk/>
            <pc:sldMk cId="3633687926" sldId="798"/>
            <ac:picMk id="5" creationId="{39455BF5-5C94-911A-99E7-664A118FA09E}"/>
          </ac:picMkLst>
        </pc:picChg>
      </pc:sldChg>
      <pc:sldChg chg="new del">
        <pc:chgData name="CHRISTIAN DE PERTHUIS" userId="05f1a2f1f3e449b3" providerId="LiveId" clId="{98F3F780-9E13-4492-8999-AE14284D3076}" dt="2026-09-29T18:26:51.962" v="1163" actId="47"/>
        <pc:sldMkLst>
          <pc:docMk/>
          <pc:sldMk cId="2459186797" sldId="799"/>
        </pc:sldMkLst>
      </pc:sldChg>
      <pc:sldChg chg="addSp modSp new mod">
        <pc:chgData name="CHRISTIAN DE PERTHUIS" userId="05f1a2f1f3e449b3" providerId="LiveId" clId="{98F3F780-9E13-4492-8999-AE14284D3076}" dt="2026-09-30T04:34:03.048" v="1588" actId="20577"/>
        <pc:sldMkLst>
          <pc:docMk/>
          <pc:sldMk cId="3490296222" sldId="800"/>
        </pc:sldMkLst>
        <pc:spChg chg="add mod">
          <ac:chgData name="CHRISTIAN DE PERTHUIS" userId="05f1a2f1f3e449b3" providerId="LiveId" clId="{98F3F780-9E13-4492-8999-AE14284D3076}" dt="2026-09-30T04:34:03.048" v="1588" actId="20577"/>
          <ac:spMkLst>
            <pc:docMk/>
            <pc:sldMk cId="3490296222" sldId="800"/>
            <ac:spMk id="4" creationId="{6E57CD29-AF71-01D5-D330-01409C3CAD07}"/>
          </ac:spMkLst>
        </pc:spChg>
      </pc:sldChg>
      <pc:sldChg chg="new del">
        <pc:chgData name="CHRISTIAN DE PERTHUIS" userId="05f1a2f1f3e449b3" providerId="LiveId" clId="{98F3F780-9E13-4492-8999-AE14284D3076}" dt="2026-09-30T04:24:36.796" v="1221" actId="47"/>
        <pc:sldMkLst>
          <pc:docMk/>
          <pc:sldMk cId="1314790984" sldId="801"/>
        </pc:sldMkLst>
      </pc:sldChg>
      <pc:sldMasterChg chg="del delSldLayout">
        <pc:chgData name="CHRISTIAN DE PERTHUIS" userId="05f1a2f1f3e449b3" providerId="LiveId" clId="{98F3F780-9E13-4492-8999-AE14284D3076}" dt="2026-09-29T16:22:15.629" v="974" actId="47"/>
        <pc:sldMasterMkLst>
          <pc:docMk/>
          <pc:sldMasterMk cId="3532024415" sldId="2147483853"/>
        </pc:sldMasterMkLst>
        <pc:sldLayoutChg chg="del">
          <pc:chgData name="CHRISTIAN DE PERTHUIS" userId="05f1a2f1f3e449b3" providerId="LiveId" clId="{98F3F780-9E13-4492-8999-AE14284D3076}" dt="2026-09-29T16:22:15.629" v="974" actId="47"/>
          <pc:sldLayoutMkLst>
            <pc:docMk/>
            <pc:sldMasterMk cId="3532024415" sldId="2147483853"/>
            <pc:sldLayoutMk cId="3276161954" sldId="2147483854"/>
          </pc:sldLayoutMkLst>
        </pc:sldLayoutChg>
        <pc:sldLayoutChg chg="del">
          <pc:chgData name="CHRISTIAN DE PERTHUIS" userId="05f1a2f1f3e449b3" providerId="LiveId" clId="{98F3F780-9E13-4492-8999-AE14284D3076}" dt="2026-09-29T16:22:15.629" v="974" actId="47"/>
          <pc:sldLayoutMkLst>
            <pc:docMk/>
            <pc:sldMasterMk cId="3532024415" sldId="2147483853"/>
            <pc:sldLayoutMk cId="197314309" sldId="2147483855"/>
          </pc:sldLayoutMkLst>
        </pc:sldLayoutChg>
        <pc:sldLayoutChg chg="del">
          <pc:chgData name="CHRISTIAN DE PERTHUIS" userId="05f1a2f1f3e449b3" providerId="LiveId" clId="{98F3F780-9E13-4492-8999-AE14284D3076}" dt="2026-09-29T16:22:15.629" v="974" actId="47"/>
          <pc:sldLayoutMkLst>
            <pc:docMk/>
            <pc:sldMasterMk cId="3532024415" sldId="2147483853"/>
            <pc:sldLayoutMk cId="864044445" sldId="2147483856"/>
          </pc:sldLayoutMkLst>
        </pc:sldLayoutChg>
        <pc:sldLayoutChg chg="del">
          <pc:chgData name="CHRISTIAN DE PERTHUIS" userId="05f1a2f1f3e449b3" providerId="LiveId" clId="{98F3F780-9E13-4492-8999-AE14284D3076}" dt="2026-09-29T16:22:15.629" v="974" actId="47"/>
          <pc:sldLayoutMkLst>
            <pc:docMk/>
            <pc:sldMasterMk cId="3532024415" sldId="2147483853"/>
            <pc:sldLayoutMk cId="2973076431" sldId="2147483857"/>
          </pc:sldLayoutMkLst>
        </pc:sldLayoutChg>
        <pc:sldLayoutChg chg="del">
          <pc:chgData name="CHRISTIAN DE PERTHUIS" userId="05f1a2f1f3e449b3" providerId="LiveId" clId="{98F3F780-9E13-4492-8999-AE14284D3076}" dt="2026-09-29T16:22:15.629" v="974" actId="47"/>
          <pc:sldLayoutMkLst>
            <pc:docMk/>
            <pc:sldMasterMk cId="3532024415" sldId="2147483853"/>
            <pc:sldLayoutMk cId="3746171205" sldId="2147483858"/>
          </pc:sldLayoutMkLst>
        </pc:sldLayoutChg>
        <pc:sldLayoutChg chg="del">
          <pc:chgData name="CHRISTIAN DE PERTHUIS" userId="05f1a2f1f3e449b3" providerId="LiveId" clId="{98F3F780-9E13-4492-8999-AE14284D3076}" dt="2026-09-29T16:22:15.629" v="974" actId="47"/>
          <pc:sldLayoutMkLst>
            <pc:docMk/>
            <pc:sldMasterMk cId="3532024415" sldId="2147483853"/>
            <pc:sldLayoutMk cId="3428871231" sldId="2147483859"/>
          </pc:sldLayoutMkLst>
        </pc:sldLayoutChg>
        <pc:sldLayoutChg chg="del">
          <pc:chgData name="CHRISTIAN DE PERTHUIS" userId="05f1a2f1f3e449b3" providerId="LiveId" clId="{98F3F780-9E13-4492-8999-AE14284D3076}" dt="2026-09-29T16:22:15.629" v="974" actId="47"/>
          <pc:sldLayoutMkLst>
            <pc:docMk/>
            <pc:sldMasterMk cId="3532024415" sldId="2147483853"/>
            <pc:sldLayoutMk cId="2093655977" sldId="2147483860"/>
          </pc:sldLayoutMkLst>
        </pc:sldLayoutChg>
        <pc:sldLayoutChg chg="del">
          <pc:chgData name="CHRISTIAN DE PERTHUIS" userId="05f1a2f1f3e449b3" providerId="LiveId" clId="{98F3F780-9E13-4492-8999-AE14284D3076}" dt="2026-09-29T16:22:15.629" v="974" actId="47"/>
          <pc:sldLayoutMkLst>
            <pc:docMk/>
            <pc:sldMasterMk cId="3532024415" sldId="2147483853"/>
            <pc:sldLayoutMk cId="4156147843" sldId="2147483861"/>
          </pc:sldLayoutMkLst>
        </pc:sldLayoutChg>
        <pc:sldLayoutChg chg="del">
          <pc:chgData name="CHRISTIAN DE PERTHUIS" userId="05f1a2f1f3e449b3" providerId="LiveId" clId="{98F3F780-9E13-4492-8999-AE14284D3076}" dt="2026-09-29T16:22:15.629" v="974" actId="47"/>
          <pc:sldLayoutMkLst>
            <pc:docMk/>
            <pc:sldMasterMk cId="3532024415" sldId="2147483853"/>
            <pc:sldLayoutMk cId="49950920" sldId="2147483862"/>
          </pc:sldLayoutMkLst>
        </pc:sldLayoutChg>
        <pc:sldLayoutChg chg="del">
          <pc:chgData name="CHRISTIAN DE PERTHUIS" userId="05f1a2f1f3e449b3" providerId="LiveId" clId="{98F3F780-9E13-4492-8999-AE14284D3076}" dt="2026-09-29T16:22:15.629" v="974" actId="47"/>
          <pc:sldLayoutMkLst>
            <pc:docMk/>
            <pc:sldMasterMk cId="3532024415" sldId="2147483853"/>
            <pc:sldLayoutMk cId="4223129381" sldId="2147483863"/>
          </pc:sldLayoutMkLst>
        </pc:sldLayoutChg>
        <pc:sldLayoutChg chg="del">
          <pc:chgData name="CHRISTIAN DE PERTHUIS" userId="05f1a2f1f3e449b3" providerId="LiveId" clId="{98F3F780-9E13-4492-8999-AE14284D3076}" dt="2026-09-29T16:22:15.629" v="974" actId="47"/>
          <pc:sldLayoutMkLst>
            <pc:docMk/>
            <pc:sldMasterMk cId="3532024415" sldId="2147483853"/>
            <pc:sldLayoutMk cId="3204276437" sldId="2147483864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4341743" cy="344035"/>
          </a:xfrm>
          <a:prstGeom prst="rect">
            <a:avLst/>
          </a:prstGeom>
        </p:spPr>
        <p:txBody>
          <a:bodyPr vert="horz" lIns="92169" tIns="46088" rIns="92169" bIns="4608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6543066"/>
            <a:ext cx="4341743" cy="344035"/>
          </a:xfrm>
          <a:prstGeom prst="rect">
            <a:avLst/>
          </a:prstGeom>
        </p:spPr>
        <p:txBody>
          <a:bodyPr vert="horz" lIns="92169" tIns="46088" rIns="92169" bIns="4608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674741" y="6543066"/>
            <a:ext cx="4341743" cy="344035"/>
          </a:xfrm>
          <a:prstGeom prst="rect">
            <a:avLst/>
          </a:prstGeom>
        </p:spPr>
        <p:txBody>
          <a:bodyPr vert="horz" lIns="92169" tIns="46088" rIns="92169" bIns="4608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5D2A86E-5080-4DD1-BAFA-1BA47558DA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79304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4341743" cy="344035"/>
          </a:xfrm>
          <a:prstGeom prst="rect">
            <a:avLst/>
          </a:prstGeom>
        </p:spPr>
        <p:txBody>
          <a:bodyPr vert="horz" lIns="92169" tIns="46088" rIns="92169" bIns="4608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74741" y="4"/>
            <a:ext cx="4341743" cy="344035"/>
          </a:xfrm>
          <a:prstGeom prst="rect">
            <a:avLst/>
          </a:prstGeom>
        </p:spPr>
        <p:txBody>
          <a:bodyPr vert="horz" lIns="92169" tIns="46088" rIns="92169" bIns="4608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73856E9-583B-48FB-934D-6DA14A44F617}" type="datetimeFigureOut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284538" y="515938"/>
            <a:ext cx="3449637" cy="2587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69" tIns="46088" rIns="92169" bIns="46088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1001440" y="3271532"/>
            <a:ext cx="8015865" cy="3099514"/>
          </a:xfrm>
          <a:prstGeom prst="rect">
            <a:avLst/>
          </a:prstGeom>
        </p:spPr>
        <p:txBody>
          <a:bodyPr vert="horz" lIns="92169" tIns="46088" rIns="92169" bIns="46088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3" y="6543066"/>
            <a:ext cx="4341743" cy="344035"/>
          </a:xfrm>
          <a:prstGeom prst="rect">
            <a:avLst/>
          </a:prstGeom>
        </p:spPr>
        <p:txBody>
          <a:bodyPr vert="horz" lIns="92169" tIns="46088" rIns="92169" bIns="4608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74741" y="6543066"/>
            <a:ext cx="4341743" cy="344035"/>
          </a:xfrm>
          <a:prstGeom prst="rect">
            <a:avLst/>
          </a:prstGeom>
        </p:spPr>
        <p:txBody>
          <a:bodyPr vert="horz" lIns="92169" tIns="46088" rIns="92169" bIns="4608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0F01B41-7392-492F-87E5-44F2A55114C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55366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00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F01B41-7392-492F-87E5-44F2A55114CF}" type="slidenum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2006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520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F01B41-7392-492F-87E5-44F2A55114CF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9072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F01B41-7392-492F-87E5-44F2A55114C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4074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F01B41-7392-492F-87E5-44F2A55114CF}" type="slidenum">
              <a:rPr lang="fr-FR" smtClean="0"/>
              <a:pPr>
                <a:defRPr/>
              </a:pPr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8729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E3B6B-D866-46DE-B9AF-B6ACD167FDA5}" type="datetime1">
              <a:rPr lang="fr-FR" smtClean="0"/>
              <a:t>29/09/2026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7BEA1-103F-44EB-86EA-1BBA9D8E1489}" type="datetime1">
              <a:rPr lang="fr-FR" smtClean="0"/>
              <a:t>29/09/2026</a:t>
            </a:fld>
            <a:endParaRPr lang="fr-FR" dirty="0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0" name="Connecteur droit 9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26F6A-DEDB-4C18-9C2B-D5CE7171B1F0}" type="datetime1">
              <a:rPr lang="fr-FR" smtClean="0"/>
              <a:t>29/09/2026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CBA45-A08E-4CFC-8A03-F393F8E27118}" type="datetime1">
              <a:rPr lang="fr-FR" smtClean="0"/>
              <a:t>29/09/2026</a:t>
            </a:fld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33131-CBF8-45C4-9A0C-615CB0BAE39B}" type="datetime1">
              <a:rPr lang="fr-FR" smtClean="0"/>
              <a:t>29/09/2026</a:t>
            </a:fld>
            <a:endParaRPr lang="fr-FR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F04C4-2464-4401-B208-DC78C6995831}" type="datetime1">
              <a:rPr lang="fr-FR" smtClean="0"/>
              <a:t>29/09/2026</a:t>
            </a:fld>
            <a:endParaRPr lang="fr-FR"/>
          </a:p>
        </p:txBody>
      </p:sp>
      <p:sp>
        <p:nvSpPr>
          <p:cNvPr id="6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FF123F2-11EE-41E9-BFA5-72A82DFF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F458E75-8A23-4C7C-B67E-6A9E8A482D20}"/>
              </a:ext>
            </a:extLst>
          </p:cNvPr>
          <p:cNvCxnSpPr/>
          <p:nvPr userDrawn="1"/>
        </p:nvCxnSpPr>
        <p:spPr>
          <a:xfrm>
            <a:off x="467544" y="980728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310C0-8C86-4165-8361-D26EDEDDE70A}" type="datetime1">
              <a:rPr lang="fr-FR" smtClean="0"/>
              <a:t>29/09/2026</a:t>
            </a:fld>
            <a:endParaRPr lang="fr-FR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8388350" y="6381754"/>
            <a:ext cx="295275" cy="322263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defRPr/>
            </a:pPr>
            <a:fld id="{A96810BF-C9D9-4E07-AC0D-CA815CCAA224}" type="slidenum">
              <a:rPr lang="fr-FR" sz="1200" b="1">
                <a:solidFill>
                  <a:schemeClr val="bg1"/>
                </a:solidFill>
                <a:latin typeface="+mn-lt"/>
                <a:cs typeface="+mn-cs"/>
              </a:rPr>
              <a:pPr algn="ctr">
                <a:defRPr/>
              </a:pPr>
              <a:t>‹N°›</a:t>
            </a:fld>
            <a:endParaRPr lang="fr-FR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7E9EC-3F09-470B-9E42-E4EAA162EC5B}" type="datetime1">
              <a:rPr lang="fr-FR" smtClean="0"/>
              <a:t>29/09/2026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0D19D-9AA3-49EE-93D3-B3459D9D93F6}" type="datetime1">
              <a:rPr lang="fr-FR" smtClean="0"/>
              <a:t>29/09/2026</a:t>
            </a:fld>
            <a:endParaRPr 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2464B-2F08-4A9F-BCA4-38E1CDF31834}" type="datetime1">
              <a:rPr lang="fr-FR" smtClean="0"/>
              <a:t>29/09/2026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467544" y="1125315"/>
            <a:ext cx="8208912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BD1BA-6049-4A96-AC69-381461DB6AE6}" type="datetime1">
              <a:rPr lang="fr-FR" smtClean="0"/>
              <a:t>29/09/2026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 anchor="ctr" anchorCtr="0"/>
          <a:lstStyle>
            <a:lvl1pPr algn="r">
              <a:defRPr lang="fr-FR" sz="1100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5E7BF4-B3AA-4D8D-A4AC-FA0776FE24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33BC9BA-27A3-4615-82B4-16F401DBED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6D6BC8-D209-40A0-838C-118EA0C30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C8BA90-4F5A-450A-93A4-66E1EDB08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848635-166F-4800-98F0-DB3E5D975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5315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415475-DC20-4CF2-A90F-6F80C1C36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35FD36-9FC6-423A-A1DC-D0B24B0DB3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6452E5-B3D9-4E57-BBEA-95EC019E9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D4EA1B-216D-44EE-9459-B342802CA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509A6B-9C6C-4C3C-B57B-67A2BF35A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95344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E4FA8B-A012-46FF-BEC2-226857A87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C8B6F6-9D43-4B37-B3FD-A99877ABA5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74FA89-59A7-4E98-A435-7975DA298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2E629E-C428-4C97-BE75-594A581C0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9F0D69-DA04-4957-9442-E7B4A13D4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01095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ED3AAC-1611-4FED-86B0-7131BA3A3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D4A00B3-3214-402A-9997-D48F781DD3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3C7DE3B-04A4-425B-9529-B9F66AA116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F943A2B-AE97-44BB-A07C-675C4FE72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7395045-C687-43E3-B8F3-77F85C717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BF8C441-B1EF-4234-B162-CD39B6C9B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47304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9F5CAB-1D3D-43FE-97EA-412770FCC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4D1C8BB-D808-48BE-B5B8-90278649C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6AF5763-F0D6-49FE-96B2-3132076AC6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C55872D-30E6-4FEF-86D3-BA0890A139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2F04CAB-60E9-412F-8628-8512AC3D53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7D056A-24E3-4B8B-99C0-53074FE44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92D55B8-92F3-43C0-9606-C6B1F635A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45B189B-A626-45AE-8BCA-09B3922BC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17642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6A5EEE-EB3C-4782-85D9-E53F74394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6277417-7DC8-4680-BB35-178CF7743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A89435B-7693-479C-A409-8BA519CBA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544B434-FB71-424D-B76D-0790E7AB1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58569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9343AC1-048F-492A-8FEC-B3A317DCB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72194AD-F0F5-4FE5-AF4E-1770D2508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3FD6946-A2F9-4F54-8C0C-C21EEB173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78401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9AB07A-A5AA-46C3-996C-2CA6D17D4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B69D44-B25D-4F82-BE47-402DF53B3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D5693C0-04CB-4691-AF34-386147FDB3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A8F09C6-A50B-42A1-99C3-60DB0F7C4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5E089D5-C17E-4746-BEA6-B301922AF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5743AD4-5786-4643-A680-F1A514B17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48143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9C7EE6-0FA3-4667-8BC4-54D0867A4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24A56B1-8D4C-4AB6-925E-926C9302E6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6E885A0-161F-4603-B892-484F802095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F187B7D-CB6F-4970-81A7-62384A5E2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8DFF18-BEC2-4DAD-B9BF-A477475C3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D60518B-246B-4426-965F-A7A296333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14000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2DA78D-0658-4B6A-92D9-2191C412A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A0DEBDC-B83C-43F3-9E4D-8E096491FC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1F673F-52D2-4B7B-9D7C-EFC971467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1575C1-02C1-49FA-8294-FF7C92292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7D035E-E61B-4FF5-B2CC-70F0752F8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10830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F6F517A-1523-4504-869F-E76E7A68F3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EC168B9-D6DB-4E49-A071-443F72E832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CF0936-3C07-4979-A09A-2E4D148A5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A3609-02BA-4F52-9B7E-6A1CE0517BAC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9E0EEB-71A6-4950-AE52-97EC60489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0728D64-D6C5-46BE-84B9-CE4073BFC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1802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8E7B81-A131-4FC8-948B-70D33F9BD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C6160-4DA9-4ED0-B6A1-CB2CBBBB0BAF}" type="datetime1">
              <a:rPr lang="fr-FR"/>
              <a:pPr>
                <a:defRPr/>
              </a:pPr>
              <a:t>29/09/2026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7745F29-1C3B-44BF-9A6A-0220250AD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1C3EBB1-668A-4B47-ACA7-F1F46EDB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b="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DE11B6C-24BB-495E-A4FD-4B94825496B2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101262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652AD46-ED7F-4CA8-9524-A787FF0CC569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304FE4D1-C451-40F9-95BA-C3510ACD4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EA707-F158-4A2B-B36D-220CBEB5EA4E}" type="datetime1">
              <a:rPr lang="fr-FR"/>
              <a:pPr>
                <a:defRPr/>
              </a:pPr>
              <a:t>29/09/2026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309A95D7-3295-42CE-AC19-1CBE27832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ADA3D1F0-B42D-4AE1-87A4-CDE8CC7C5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AB8F10C8-2CE7-4D85-BE09-A428BA4CA1AE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037890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689B51-2945-4C9D-A000-CAB0435F7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BC924-45E6-4BE3-B97E-E1BE92A6F1B7}" type="datetime1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245B99-79AA-470D-82F9-391EDB293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3013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EDF870FD-73C9-4C04-9359-F10DF27B6A5B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7ECD6FCA-B189-46F6-881D-6E01D8E2C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1535F-070A-47BA-9BE8-5EEBAFC6D5A5}" type="datetime1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A41DB691-4222-4EC3-937D-E8A10194E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DC853A68-7419-45A1-9F9C-FA179B106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C94AE817-3222-457F-9A20-F02C67357319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552331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E857508-5D48-4196-B9CF-830C107E24BA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3DEF7C8F-61D3-4584-96D7-56BE56FF1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27E15-54A0-4FBC-8C17-3C686BA342B2}" type="datetime1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65C3C43D-D521-479B-BB70-E7020365C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30423F65-0963-46ED-AF7A-720EC6B3C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4651BEC7-1077-4CA5-A2FC-1BB8D372B015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01369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067168C4-D018-45B0-AF85-CAD7AE8D0190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82AFD505-D7BC-4F81-936E-4B92724EC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B2D6C-EE85-4245-BFE6-1EC758AE39D8}" type="datetime1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2A80319E-90F4-4F99-A1B1-7E098C57D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16BE51-983D-4859-8E36-9213DD98D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0B94DF09-CB6F-40B4-B0A8-E47F56BE091C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747059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2FB4FF67-31BF-44CF-A74F-88BC52680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A5991-9421-48A6-9735-8D84066E647C}" type="datetime1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DD6F7F1C-5B04-491D-A6C6-DE8BDF6C5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32E4EF96-08FF-4A9D-A4C6-FA900C12F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D5297-FDE7-42CC-9074-5A991DDA5C2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86303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EA953C97-55DC-4D7C-82CC-B3296A2C6AD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F4AF745F-ED61-40DE-BC14-2D534B98BCD3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F7273988-1E5B-4D4E-BE6C-8A0FEFF76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5F1BF-89A7-4366-9F4A-3C5A6832F999}" type="datetime1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F2351074-3859-4E35-9221-E86C17EED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31799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7B7E8382-AAAC-45A1-90A9-899B2D3D1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A154E-73AF-4619-BACF-5E2EDCABA658}" type="datetime1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DFB68178-224C-4121-8A10-7F6FCF086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FE9CFF24-F2F4-443D-BB1A-C4FB24870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419E4-59CA-4B8B-A184-CE9752047E7A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037548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8538B053-9288-4F5B-9D5C-840D42D1BD58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EA2EFB12-9F5D-4CAD-BD8B-7820E00FB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CA018-3A67-4AF2-A22B-5ED673CCA238}" type="datetime1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27C80849-AAF2-49C1-A342-12F6A198C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4C30F461-1867-482B-8E86-85AA3B220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8D54BC25-1C20-47AA-8895-EABBA67E100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062724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ACEDA3-698A-4D72-A1DC-92E40E89E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D5EDB-8B01-407C-87AA-3C1369DCF1A7}" type="datetime1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D04A5F-2AA6-4B43-B7C8-C0EBC0C2D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5DD671-A390-4857-95AF-44F5B5A9D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E6BC8-831B-444A-8595-5982537C731F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97221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B0C1F7E-94D6-A306-B25A-E9F2A14A6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E0A7C-F559-41CE-A4DC-E7CDB756661B}" type="datetime1">
              <a:rPr lang="fr-FR"/>
              <a:pPr>
                <a:defRPr/>
              </a:pPr>
              <a:t>29/09/2026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F92E3D-6F87-6397-8D6F-C0628869C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C87628-D8F4-63E4-B354-1E2E45C42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b="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10F503EA-8806-440D-BE9F-42FFEE098D5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548330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CCB1098-9959-F880-0FA2-79C2846D96B0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>
            <a:noAutofit/>
          </a:bodyPr>
          <a:lstStyle>
            <a:lvl1pPr algn="l">
              <a:defRPr sz="24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buFont typeface="Wingdings" pitchFamily="2" charset="2"/>
              <a:buChar char="§"/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600"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1EBAE49D-E803-FA83-2692-3629246A2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25EBE-CB2F-4959-8005-ADEB671D2E15}" type="datetime1">
              <a:rPr lang="fr-FR"/>
              <a:pPr>
                <a:defRPr/>
              </a:pPr>
              <a:t>29/09/2026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ED0C789A-AC62-D0BA-25AF-3D4E270ED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224F9C66-FCF7-6B8B-80A3-41ABD59CC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DF0DB80D-0ACB-42F2-8D96-9B07103FA388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842802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51E68B-9563-BB91-6D87-F51F25597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ED7EF-AAF4-4619-AC47-41EFBB1EC8D6}" type="datetime1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2C502D9-D5AA-74F2-7C55-A9235B037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32373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D62AFD33-82F3-1167-C10D-F2F236E8C96E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 marL="742932" indent="-285744">
              <a:buClrTx/>
              <a:buFont typeface="Calibri" panose="020F0502020204030204" pitchFamily="34" charset="0"/>
              <a:buChar char="‒"/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F0C80A24-8811-7E29-D201-A7CDA0E01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772BD-C8C0-4F73-A6C1-9F8DE7EE1488}" type="datetime1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C790193A-BF0D-3B09-B1BF-5B5B29B2D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78C58E3B-7C93-08AE-BCC5-2406729AB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854FDA7-D5CC-4C3E-A3B2-2C409A0BE92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21240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D253020-55E6-FC77-487C-ABC36E52EEF8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e la date 6">
            <a:extLst>
              <a:ext uri="{FF2B5EF4-FFF2-40B4-BE49-F238E27FC236}">
                <a16:creationId xmlns:a16="http://schemas.microsoft.com/office/drawing/2014/main" id="{B3A5F764-E1C6-F59B-A5B2-4ACABD5BB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11C80-C39C-4BC4-86D7-7AD4CA7E6A2D}" type="datetime1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9" name="Espace réservé du pied de page 7">
            <a:extLst>
              <a:ext uri="{FF2B5EF4-FFF2-40B4-BE49-F238E27FC236}">
                <a16:creationId xmlns:a16="http://schemas.microsoft.com/office/drawing/2014/main" id="{34D64DDA-BDA0-9D19-47D2-4D40D079E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A3FD8D-96FC-173B-7F51-27449BFCF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A7697E3A-1562-4B4D-B65F-BD3C9C12074F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845296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615EC242-EE05-147E-9A72-E7D457D63BEE}"/>
              </a:ext>
            </a:extLst>
          </p:cNvPr>
          <p:cNvCxnSpPr/>
          <p:nvPr userDrawn="1"/>
        </p:nvCxnSpPr>
        <p:spPr>
          <a:xfrm>
            <a:off x="468313" y="981075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67546" y="115888"/>
            <a:ext cx="8208911" cy="864000"/>
          </a:xfrm>
        </p:spPr>
        <p:txBody>
          <a:bodyPr/>
          <a:lstStyle>
            <a:lvl1pPr algn="l">
              <a:defRPr sz="2400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0C4C4E05-AFD9-E8FF-8BE8-01B0947B4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93178-1751-4D6F-AF6F-D6D9F944069E}" type="datetime1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A912913B-E880-DB2A-221B-7D352AA46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A8A8FF-EB90-FF41-367D-1CF5E4AA6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338531BF-45D0-4132-A8BD-6A26F3499BA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062893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9D05E1FD-4B52-3525-5EF7-590DBF512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CF067-A860-4F52-AD63-4F7619CBF0AD}" type="datetime1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F4ABBEC6-F542-D32C-64E1-0973D4D0A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0C0B776E-4538-3E33-D5CD-DE97B82D7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F0DF0-807D-446D-A15B-92A94F9A8A64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256269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>
            <a:extLst>
              <a:ext uri="{FF2B5EF4-FFF2-40B4-BE49-F238E27FC236}">
                <a16:creationId xmlns:a16="http://schemas.microsoft.com/office/drawing/2014/main" id="{B0F19998-74C4-BF29-96D5-E9859F94AD2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88350" y="6381750"/>
            <a:ext cx="295275" cy="322263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fld id="{C1F098F4-AD0D-45A2-832A-5B86A7DFBE73}" type="slidenum">
              <a:rPr lang="fr-FR" altLang="fr-FR" sz="1200" b="1" smtClean="0">
                <a:solidFill>
                  <a:schemeClr val="bg1"/>
                </a:solidFill>
                <a:latin typeface="Calibri" panose="020F0502020204030204" pitchFamily="34" charset="0"/>
              </a:rPr>
              <a:pPr algn="ctr">
                <a:defRPr/>
              </a:pPr>
              <a:t>‹N°›</a:t>
            </a:fld>
            <a:endParaRPr lang="fr-FR" altLang="fr-FR" sz="1200" b="1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EA1A4E55-5EBA-A0F4-9047-443EFFECA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9F0D1-722E-40B0-8F1B-E7F3A7638EF3}" type="datetime1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7" name="Espace réservé du pied de page 5">
            <a:extLst>
              <a:ext uri="{FF2B5EF4-FFF2-40B4-BE49-F238E27FC236}">
                <a16:creationId xmlns:a16="http://schemas.microsoft.com/office/drawing/2014/main" id="{8F3F52AC-92CE-591E-27D2-1B6D2B1AB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37506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40B0AA7E-03C6-C924-EEA9-BD8011468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16327-85F5-4506-BEF7-181DE972569B}" type="datetime1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6065A699-E3CD-9DA5-2BC3-0388D0A0A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D48F9EE4-7BF3-3FCC-FFFF-CEC95D5B3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82E32-BC1B-4E73-989B-A9243CFFF203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563491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00E80C21-F50A-F219-C65A-FECD1A39BE5D}"/>
              </a:ext>
            </a:extLst>
          </p:cNvPr>
          <p:cNvCxnSpPr/>
          <p:nvPr userDrawn="1"/>
        </p:nvCxnSpPr>
        <p:spPr>
          <a:xfrm>
            <a:off x="468313" y="1125538"/>
            <a:ext cx="8207375" cy="0"/>
          </a:xfrm>
          <a:prstGeom prst="line">
            <a:avLst/>
          </a:prstGeom>
          <a:ln w="12700" cap="flat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489D7AE1-6E67-2359-28EE-145056867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E6499-7137-47D3-B854-539BCFA275C4}" type="datetime1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837C41B4-13DC-5427-6DC5-C1E0C079B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CDDB4113-CC39-25FB-FB91-BA0899F6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lang="fr-FR" sz="1100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930CF169-7AEB-49A4-AB2E-8A832F79D8EE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110051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>
            <a:lvl1pPr>
              <a:defRPr>
                <a:latin typeface="Cambria" panose="02040503050406030204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98FEC8-8A8D-5B42-35B5-08D253E20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C50AC-EB20-441E-91A3-1C9388EA1AF4}" type="datetime1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00C0EE-4E85-668C-A5D3-2AA6D81C0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158412-802D-3EAF-5CB1-7EB8B5CC4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BB005-A6D0-48F9-9A63-9672C02248ED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34018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67546" y="115888"/>
            <a:ext cx="8208911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68313" y="1628779"/>
            <a:ext cx="8229600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E4D3B5-6A68-41B6-9010-F569811517A5}" type="datetime1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 smtClean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fld id="{9CF915FA-F45B-4BAD-9DC8-01A2BC84670C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1378202-C20F-498C-BD01-75DC3BDC3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B81923-F319-47D9-B077-B74D6A27A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8FA032-93B1-48F3-8118-9853C14D12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A3609-02BA-4F52-9B7E-6A1CE0517BAC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A5EA6E-F00E-4752-B5A9-62CDB3EA78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DA024D-A1C5-4C26-A203-BDDF17F1BC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EC2A4-4E25-421E-8476-7D245BDCBE5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2174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u titre 1">
            <a:extLst>
              <a:ext uri="{FF2B5EF4-FFF2-40B4-BE49-F238E27FC236}">
                <a16:creationId xmlns:a16="http://schemas.microsoft.com/office/drawing/2014/main" id="{42363AA9-01B0-43B4-ABF7-189A6655B0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4099" name="Espace réservé du texte 2">
            <a:extLst>
              <a:ext uri="{FF2B5EF4-FFF2-40B4-BE49-F238E27FC236}">
                <a16:creationId xmlns:a16="http://schemas.microsoft.com/office/drawing/2014/main" id="{16197A36-345B-4DAE-B050-D0FBCF1F2E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E23EAC-7492-4DA5-B0F1-E172F15F0D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888FB8-B7AF-45DA-898B-437E4E4EAC8D}" type="datetime1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F7A9F3-047B-45C9-BBBE-6DA4CA32E1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A150E7F0-926D-4BF9-B215-1A389F64E3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F3AEBC84-8C14-4D3A-9B58-F0DC8787E74A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060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>
            <a:extLst>
              <a:ext uri="{FF2B5EF4-FFF2-40B4-BE49-F238E27FC236}">
                <a16:creationId xmlns:a16="http://schemas.microsoft.com/office/drawing/2014/main" id="{4A1B0C37-014E-A567-D1DE-0E3DF10573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5888"/>
            <a:ext cx="82073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A887FE3C-FE9F-5B20-5712-08E37165F8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56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BD63CD-6C2C-6D5E-AB3C-BDD42379F9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52D3E77-54FD-4DC8-9A38-F9615A026CF2}" type="datetime1">
              <a:rPr lang="fr-FR"/>
              <a:pPr>
                <a:defRPr/>
              </a:pPr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22FE98-5CB4-9FB8-BFC0-1A36B38426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B4FF260C-3F03-8632-F7B0-C7AAE94E68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anchor="ctr" anchorCtr="0"/>
          <a:lstStyle>
            <a:lvl1pPr algn="r">
              <a:defRPr lang="fr-FR" sz="1100" b="1" kern="120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341E6AF6-7452-460E-9913-5D3028E565E9}" type="slidenum">
              <a:rPr/>
              <a:pPr>
                <a:defRPr/>
              </a:pPr>
              <a:t>‹N°›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89831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Cambria" panose="020405030504060302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mbria" panose="02040503050406030204" pitchFamily="18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Cambria" panose="02040503050406030204" pitchFamily="18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iea.blob.core.windows.net/assets/beceb956-0dcf-4d73-89fe-1310e3046d68/NetZeroby2050-ARoadmapfortheGlobalEnergySector_CORR.pdf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3.png"/><Relationship Id="rId7" Type="http://schemas.openxmlformats.org/officeDocument/2006/relationships/hyperlink" Target="https://negawatt.org/IMG/pdf/synthese-scenario-negawatt-2022.pdf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egawatt.org/Les-grandes-lignes-du-scenario-negaWatt-2017-2050" TargetMode="External"/><Relationship Id="rId5" Type="http://schemas.openxmlformats.org/officeDocument/2006/relationships/hyperlink" Target="https://iea.blob.core.windows.net/assets/d0ba63c5-9d93-4457-be03-da0f1405a5dd/NetZeroRoadmap_AGlobalPathwaytoKeepthe1.5CGoalinReach-2023Update.pdf" TargetMode="External"/><Relationship Id="rId4" Type="http://schemas.openxmlformats.org/officeDocument/2006/relationships/hyperlink" Target="https://www.iea.org/reports/net-zero-by-2050" TargetMode="External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492BEA4-3065-4256-9701-D27D5D016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C2853199-8F82-4A6E-834D-5B180D4D00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912" y="5719804"/>
            <a:ext cx="5256584" cy="8925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ct val="30000"/>
              </a:spcBef>
              <a:buClr>
                <a:schemeClr val="accent1"/>
              </a:buClr>
              <a:buFont typeface="Century Gothic" panose="020B0502020202020204" pitchFamily="34" charset="0"/>
              <a:buChar char="■"/>
              <a:defRPr sz="2400" b="1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lr>
                <a:schemeClr val="accent1"/>
              </a:buClr>
              <a:buFont typeface="Wingdings" panose="05000000000000000000" pitchFamily="2" charset="2"/>
              <a:buChar char="ü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399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Séance 2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tabLst/>
              <a:defRPr/>
            </a:pPr>
            <a:r>
              <a:rPr lang="fr-FR" altLang="fr-FR" sz="1600" dirty="0">
                <a:latin typeface="Arial Narrow" panose="020B0606020202030204" pitchFamily="34" charset="0"/>
              </a:rPr>
              <a:t>Dauphine : Masters EFC &amp; BFA</a:t>
            </a:r>
            <a:endParaRPr kumimoji="0" lang="fr-FR" altLang="fr-FR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                                    </a:t>
            </a:r>
            <a:r>
              <a:rPr lang="fr-FR" altLang="fr-FR" sz="1600" dirty="0">
                <a:latin typeface="Arial Narrow" panose="020B0606020202030204" pitchFamily="34" charset="0"/>
              </a:rPr>
              <a:t>30 septembre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charset="0"/>
              </a:rPr>
              <a:t> 2026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0507B45-E580-405E-A795-14AC3A17B273}"/>
              </a:ext>
            </a:extLst>
          </p:cNvPr>
          <p:cNvSpPr txBox="1"/>
          <p:nvPr/>
        </p:nvSpPr>
        <p:spPr>
          <a:xfrm>
            <a:off x="827584" y="2492896"/>
            <a:ext cx="6839203" cy="1323439"/>
          </a:xfrm>
          <a:prstGeom prst="rect">
            <a:avLst/>
          </a:prstGeom>
          <a:noFill/>
          <a:scene3d>
            <a:camera prst="orthographicFront">
              <a:rot lat="0" lon="0" rev="20699999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Carbone fossile 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000" b="1" dirty="0">
                <a:solidFill>
                  <a:srgbClr val="00B050"/>
                </a:solidFill>
              </a:rPr>
              <a:t>La transition énergétique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8274500-2C95-1554-2144-270B30801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4477"/>
            <a:ext cx="2473624" cy="327090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DCDE7A7-E27E-DBF9-5991-6A3DE3E3BB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0232" y="-27384"/>
            <a:ext cx="2483768" cy="322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155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0816F69-2A62-6FD7-C974-8EF198150E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3144"/>
            <a:ext cx="4972562" cy="543485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C817891-6549-9C79-8860-195F19EA53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7661" y="13964"/>
            <a:ext cx="5376339" cy="376963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2FC5BFB-E34F-4018-325E-E952FB95B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B3C3A5-1E35-41B1-A453-234245C3C9ED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5A29975-3916-6603-3396-BA734F30F39C}"/>
              </a:ext>
            </a:extLst>
          </p:cNvPr>
          <p:cNvSpPr txBox="1"/>
          <p:nvPr/>
        </p:nvSpPr>
        <p:spPr>
          <a:xfrm>
            <a:off x="4026707" y="49852"/>
            <a:ext cx="3485249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Prix du Brent (dollars/baril)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6A5D447-9248-067A-3541-6D7B0B0F2D02}"/>
              </a:ext>
            </a:extLst>
          </p:cNvPr>
          <p:cNvSpPr txBox="1"/>
          <p:nvPr/>
        </p:nvSpPr>
        <p:spPr>
          <a:xfrm>
            <a:off x="795899" y="296074"/>
            <a:ext cx="2236510" cy="830997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 guerre au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Proche-Orient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ED55FB8-6DDF-C9AB-0584-68F6BE92FFAA}"/>
              </a:ext>
            </a:extLst>
          </p:cNvPr>
          <p:cNvSpPr txBox="1"/>
          <p:nvPr/>
        </p:nvSpPr>
        <p:spPr>
          <a:xfrm>
            <a:off x="5262114" y="4485736"/>
            <a:ext cx="3735238" cy="120032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Économie : un choc récessif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Une bonne affaire pour la transition énergétique ?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0D11951-2082-C9EE-B66A-B789B9B44158}"/>
              </a:ext>
            </a:extLst>
          </p:cNvPr>
          <p:cNvSpPr txBox="1"/>
          <p:nvPr/>
        </p:nvSpPr>
        <p:spPr>
          <a:xfrm>
            <a:off x="6553200" y="3182779"/>
            <a:ext cx="191751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Source : Trading Economics</a:t>
            </a:r>
          </a:p>
        </p:txBody>
      </p:sp>
    </p:spTree>
    <p:extLst>
      <p:ext uri="{BB962C8B-B14F-4D97-AF65-F5344CB8AC3E}">
        <p14:creationId xmlns:p14="http://schemas.microsoft.com/office/powerpoint/2010/main" val="858876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ce réservé du numéro de diapositive 3">
            <a:extLst>
              <a:ext uri="{FF2B5EF4-FFF2-40B4-BE49-F238E27FC236}">
                <a16:creationId xmlns:a16="http://schemas.microsoft.com/office/drawing/2014/main" id="{C1BA2447-F6AD-4178-9C5C-E552BE3CC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457200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41248B-C480-40D6-926F-9F0C620CA77A}" type="slidenum">
              <a:rPr kumimoji="0" lang="fr-FR" alt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altLang="fr-FR" sz="1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E7EA512A-A1CF-4FC3-A197-D192AC94CA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1750"/>
            <a:ext cx="9144000" cy="666750"/>
          </a:xfrm>
        </p:spPr>
        <p:txBody>
          <a:bodyPr/>
          <a:lstStyle/>
          <a:p>
            <a:pPr algn="ctr"/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Plan de la séance</a:t>
            </a: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8A71B1A9-5756-4407-9EC2-CC464B2945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88170" y="986213"/>
            <a:ext cx="8648700" cy="5062537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ts val="3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buClr>
                <a:srgbClr val="FF9900"/>
              </a:buClr>
              <a:buSzPct val="114000"/>
              <a:buFont typeface="Wingdings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transition énergétique : de l’addition à la soustraction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defRPr/>
            </a:pPr>
            <a:r>
              <a:rPr lang="fr-FR" alt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Une histoire de phare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defRPr/>
            </a:pPr>
            <a:r>
              <a:rPr lang="fr-FR" alt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Empilement des sources et accroissement des usages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defRPr/>
            </a:pPr>
            <a:r>
              <a:rPr lang="fr-FR" alt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De l’addition à la soustraction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defRPr/>
            </a:pPr>
            <a:endParaRPr lang="fr-FR" alt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bascule vers les énergies de flux</a:t>
            </a:r>
          </a:p>
          <a:p>
            <a:pPr marL="741363" marR="0" lvl="1" indent="-284163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1600" b="1" i="0" u="none" strike="noStrike" kern="1200" cap="all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é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nergies de stock et énergies de flux</a:t>
            </a:r>
          </a:p>
          <a:p>
            <a:pPr marL="741363" marR="0" lvl="1" indent="-284163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 schéma d’ensemble : les trois leviers</a:t>
            </a:r>
          </a:p>
          <a:p>
            <a:pPr marL="741363" marR="0" lvl="1" indent="-284163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actions sur la demande : électrification, sobriété</a:t>
            </a:r>
          </a:p>
          <a:p>
            <a:pPr marL="741363" marR="0" lvl="1" indent="-284163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bascule vers les énergies de flux</a:t>
            </a:r>
          </a:p>
          <a:p>
            <a:pPr marL="741363" marR="0" lvl="1" indent="-284163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fossiles font de la résistance</a:t>
            </a: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itchFamily="2" charset="2"/>
              <a:buAutoNum type="arabicPeriod"/>
              <a:defRPr/>
            </a:pPr>
            <a:r>
              <a:rPr lang="fr-FR" altLang="fr-F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Tour du monde des transitions énergétiques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defRPr/>
            </a:pPr>
            <a:r>
              <a:rPr lang="fr-FR" alt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Le G18 : sortir de la « malédiction des fossiles »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defRPr/>
            </a:pPr>
            <a:r>
              <a:rPr lang="fr-FR" alt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Les pays moins avancés : sauter la case fossile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defRPr/>
            </a:pPr>
            <a:r>
              <a:rPr lang="fr-FR" alt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Chine : le pic des émissions en vue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defRPr/>
            </a:pPr>
            <a:r>
              <a:rPr lang="fr-FR" alt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Etats-Unis : yo-yo et backlash climatique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defRPr/>
            </a:pPr>
            <a:r>
              <a:rPr lang="fr-FR" alt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Europe : l’heure des doutes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defRPr/>
            </a:pPr>
            <a:endParaRPr lang="fr-FR" alt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ts val="30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ts val="3600"/>
              </a:spcAft>
              <a:buClr>
                <a:srgbClr val="FF9900"/>
              </a:buClr>
              <a:buSzPct val="114000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ts val="3600"/>
              </a:spcAft>
              <a:buClr>
                <a:srgbClr val="FF9900"/>
              </a:buClr>
              <a:buSzPct val="114000"/>
              <a:buFont typeface="Wingdings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itchFamily="2" charset="2"/>
              <a:buAutoNum type="arabicPeriod"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itchFamily="2" charset="2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itchFamily="2" charset="2"/>
              <a:buNone/>
              <a:defRPr/>
            </a:pPr>
            <a:endParaRPr lang="fr-FR" altLang="fr-F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itchFamily="2" charset="2"/>
              <a:buAutoNum type="arabicPeriod"/>
              <a:defRPr/>
            </a:pPr>
            <a:endParaRPr lang="fr-FR" altLang="fr-FR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itchFamily="2" charset="2"/>
              <a:buAutoNum type="arabicPeriod"/>
              <a:defRPr/>
            </a:pPr>
            <a:endParaRPr lang="fr-FR" altLang="fr-FR" dirty="0">
              <a:latin typeface="Arial Narrow" panose="020B060602020203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ct val="34000"/>
              </a:spcBef>
              <a:spcAft>
                <a:spcPct val="34000"/>
              </a:spcAft>
              <a:buClr>
                <a:srgbClr val="FF9900"/>
              </a:buClr>
              <a:buSzPct val="114000"/>
              <a:buFont typeface="Wingdings" pitchFamily="2" charset="2"/>
              <a:buNone/>
              <a:defRPr/>
            </a:pPr>
            <a:endParaRPr lang="fr-FR" altLang="fr-FR" i="1" dirty="0">
              <a:latin typeface="Arial Narrow" panose="020B0606020202030204" pitchFamily="34" charset="0"/>
            </a:endParaRPr>
          </a:p>
          <a:p>
            <a:pPr marL="457200" indent="-457200">
              <a:buFont typeface="Century Gothic" panose="020B0502020202020204" pitchFamily="34" charset="0"/>
              <a:buNone/>
              <a:defRPr/>
            </a:pPr>
            <a:endParaRPr lang="fr-FR" altLang="fr-FR" sz="1800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117512D-82B9-411F-8334-B5F03E271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" name="Espace réservé du contenu 7">
            <a:extLst>
              <a:ext uri="{FF2B5EF4-FFF2-40B4-BE49-F238E27FC236}">
                <a16:creationId xmlns:a16="http://schemas.microsoft.com/office/drawing/2014/main" id="{BF64BB1E-4B73-4CE8-AF86-8205945DCC64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32" y="2717307"/>
            <a:ext cx="7821691" cy="4140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D453B65-B347-4C1F-BAF2-E45D75278807}"/>
              </a:ext>
            </a:extLst>
          </p:cNvPr>
          <p:cNvSpPr txBox="1"/>
          <p:nvPr/>
        </p:nvSpPr>
        <p:spPr>
          <a:xfrm>
            <a:off x="107504" y="85028"/>
            <a:ext cx="7056783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Un détour par le phare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des Baleines (Ile de Ré)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3DCABAC-EB89-47BC-9106-BB437A116D39}"/>
              </a:ext>
            </a:extLst>
          </p:cNvPr>
          <p:cNvSpPr txBox="1"/>
          <p:nvPr/>
        </p:nvSpPr>
        <p:spPr>
          <a:xfrm>
            <a:off x="755576" y="1543959"/>
            <a:ext cx="3424207" cy="83099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Ancienne tour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, (1682) fonctionne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à l’huile de poisson puis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au charbon (</a:t>
            </a:r>
            <a:r>
              <a:rPr lang="fr-FR" sz="1600" b="1" dirty="0">
                <a:solidFill>
                  <a:srgbClr val="4F81BD">
                    <a:lumMod val="75000"/>
                  </a:srgbClr>
                </a:solidFill>
              </a:rPr>
              <a:t>jusqu’en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1854)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FEB55FEB-5917-4624-A3A5-0F96B91960E3}"/>
              </a:ext>
            </a:extLst>
          </p:cNvPr>
          <p:cNvCxnSpPr>
            <a:cxnSpLocks/>
          </p:cNvCxnSpPr>
          <p:nvPr/>
        </p:nvCxnSpPr>
        <p:spPr>
          <a:xfrm flipH="1">
            <a:off x="1270106" y="2374956"/>
            <a:ext cx="1300850" cy="1297255"/>
          </a:xfrm>
          <a:prstGeom prst="straightConnector1">
            <a:avLst/>
          </a:prstGeom>
          <a:ln w="254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FB0F9314-E845-4C6D-BD7F-DEF9EF94F7DF}"/>
              </a:ext>
            </a:extLst>
          </p:cNvPr>
          <p:cNvSpPr txBox="1"/>
          <p:nvPr/>
        </p:nvSpPr>
        <p:spPr>
          <a:xfrm>
            <a:off x="5059125" y="596656"/>
            <a:ext cx="3977371" cy="1323439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Phare actuel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- Lentille de Fresnel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- Utilise le pétrole lampant (1854-1904)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- 1904 : centrale électrique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- Années 50 : raccordement au réseau</a:t>
            </a: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8865A031-80A7-4FA7-B4AD-92AD4E5D18CB}"/>
              </a:ext>
            </a:extLst>
          </p:cNvPr>
          <p:cNvCxnSpPr>
            <a:cxnSpLocks/>
            <a:stCxn id="19" idx="2"/>
          </p:cNvCxnSpPr>
          <p:nvPr/>
        </p:nvCxnSpPr>
        <p:spPr>
          <a:xfrm flipH="1">
            <a:off x="6553200" y="1920095"/>
            <a:ext cx="494611" cy="969617"/>
          </a:xfrm>
          <a:prstGeom prst="straightConnector1">
            <a:avLst/>
          </a:prstGeom>
          <a:ln w="254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214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F9E046-72B5-44C8-8453-4385292BD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Les trois composantes d’un système énergétique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351C6B-F899-4C70-B99D-40B6A37A79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>
              <a:spcAft>
                <a:spcPts val="1800"/>
              </a:spcAft>
            </a:pPr>
            <a:r>
              <a:rPr lang="fr-FR" b="1" dirty="0"/>
              <a:t>Les sources : </a:t>
            </a:r>
            <a:r>
              <a:rPr lang="fr-FR" dirty="0"/>
              <a:t>de l’huile </a:t>
            </a:r>
            <a:r>
              <a:rPr lang="fr-FR"/>
              <a:t>de baleine </a:t>
            </a:r>
            <a:r>
              <a:rPr lang="fr-FR" dirty="0"/>
              <a:t>au pétrole</a:t>
            </a:r>
            <a:r>
              <a:rPr lang="fr-FR" b="1" dirty="0"/>
              <a:t>,</a:t>
            </a:r>
            <a:r>
              <a:rPr lang="fr-FR" dirty="0"/>
              <a:t> la mobilisation de sources primaires au contenu énergétique croissant</a:t>
            </a:r>
          </a:p>
          <a:p>
            <a:pPr>
              <a:spcAft>
                <a:spcPts val="1800"/>
              </a:spcAft>
            </a:pPr>
            <a:r>
              <a:rPr lang="fr-FR" b="1" dirty="0"/>
              <a:t>Les « convertisseurs d’énergie » : </a:t>
            </a:r>
            <a:r>
              <a:rPr lang="fr-FR" dirty="0"/>
              <a:t>La lentille de Fresnel et l’ampoule électrique jouent un rôle majeur dans les gains d’efficacité (et les baisses de prix)</a:t>
            </a:r>
          </a:p>
          <a:p>
            <a:r>
              <a:rPr lang="fr-FR" b="1" dirty="0"/>
              <a:t>Les usages finaux : </a:t>
            </a:r>
            <a:r>
              <a:rPr lang="fr-FR" dirty="0"/>
              <a:t>L’efficacité croissante des phares favorise la croissance du trafic maritime qui devient avec la vapeur puis le moteur diesel le principal contributeur aux émissions de CO</a:t>
            </a:r>
            <a:r>
              <a:rPr lang="fr-FR" baseline="-25000" dirty="0"/>
              <a:t>2</a:t>
            </a:r>
            <a:r>
              <a:rPr lang="fr-FR" dirty="0"/>
              <a:t>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FA6DEFB-39FB-4F6F-BA8A-928341E78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0708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re 1">
            <a:extLst>
              <a:ext uri="{FF2B5EF4-FFF2-40B4-BE49-F238E27FC236}">
                <a16:creationId xmlns:a16="http://schemas.microsoft.com/office/drawing/2014/main" id="{98F644D1-66BF-45B1-B73A-8FCD5B968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69876"/>
            <a:ext cx="9144000" cy="808038"/>
          </a:xfrm>
        </p:spPr>
        <p:txBody>
          <a:bodyPr/>
          <a:lstStyle/>
          <a:p>
            <a:pPr algn="ctr"/>
            <a:r>
              <a:rPr lang="fr-FR" altLang="fr-FR" dirty="0"/>
              <a:t>Epilement des sources et accroissement des usages</a:t>
            </a:r>
          </a:p>
        </p:txBody>
      </p:sp>
      <p:sp>
        <p:nvSpPr>
          <p:cNvPr id="43011" name="Espace réservé du numéro de diapositive 3">
            <a:extLst>
              <a:ext uri="{FF2B5EF4-FFF2-40B4-BE49-F238E27FC236}">
                <a16:creationId xmlns:a16="http://schemas.microsoft.com/office/drawing/2014/main" id="{C6F73899-B6F0-4ED8-AFE5-3019DD2491E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ClrTx/>
              <a:buFontTx/>
              <a:buNone/>
            </a:pPr>
            <a:fld id="{87218F7C-110A-4F4F-9AE8-372EC0B58684}" type="slidenum">
              <a:rPr lang="fr-FR" altLang="fr-FR" sz="120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 eaLnBrk="1" hangingPunct="1"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fr-FR" altLang="fr-FR" sz="12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19BC219-3893-4463-B98D-9473D1B536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701563"/>
              </p:ext>
            </p:extLst>
          </p:nvPr>
        </p:nvGraphicFramePr>
        <p:xfrm>
          <a:off x="107503" y="620688"/>
          <a:ext cx="8928993" cy="58142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3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63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63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3763">
                <a:tc>
                  <a:txBody>
                    <a:bodyPr/>
                    <a:lstStyle/>
                    <a:p>
                      <a:r>
                        <a:rPr lang="fr-FR" sz="1800" dirty="0"/>
                        <a:t>Sources primaires</a:t>
                      </a:r>
                    </a:p>
                  </a:txBody>
                  <a:tcPr marL="91455" marR="91455" marT="45715" marB="45715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Transformation,</a:t>
                      </a:r>
                      <a:r>
                        <a:rPr lang="fr-FR" sz="1800" baseline="0" dirty="0"/>
                        <a:t> </a:t>
                      </a:r>
                      <a:r>
                        <a:rPr lang="fr-FR" sz="1800" dirty="0"/>
                        <a:t>Stockage/distribution</a:t>
                      </a:r>
                    </a:p>
                  </a:txBody>
                  <a:tcPr marL="91455" marR="91455" marT="45715" marB="45715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Usages finaux</a:t>
                      </a:r>
                    </a:p>
                  </a:txBody>
                  <a:tcPr marL="91455" marR="91455" marT="45715" marB="4571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267">
                <a:tc>
                  <a:txBody>
                    <a:bodyPr/>
                    <a:lstStyle/>
                    <a:p>
                      <a:r>
                        <a:rPr lang="fr-FR" sz="1800" b="1" dirty="0"/>
                        <a:t>Biomasse ingérée</a:t>
                      </a:r>
                    </a:p>
                  </a:txBody>
                  <a:tcPr marL="91455" marR="91455" marT="45715" marB="45715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Energie musculaire</a:t>
                      </a:r>
                    </a:p>
                  </a:txBody>
                  <a:tcPr marL="91455" marR="91455" marT="45715" marB="45715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Survie</a:t>
                      </a:r>
                    </a:p>
                  </a:txBody>
                  <a:tcPr marL="91455" marR="91455" marT="45715" marB="4571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865">
                <a:tc>
                  <a:txBody>
                    <a:bodyPr/>
                    <a:lstStyle/>
                    <a:p>
                      <a:endParaRPr lang="fr-FR" sz="1050" b="1" dirty="0"/>
                    </a:p>
                    <a:p>
                      <a:r>
                        <a:rPr lang="fr-FR" sz="1800" b="1" dirty="0"/>
                        <a:t>Biomasse + combustion</a:t>
                      </a:r>
                    </a:p>
                  </a:txBody>
                  <a:tcPr marL="91455" marR="91455" marT="45715" marB="45715">
                    <a:solidFill>
                      <a:srgbClr val="F3C3C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Energie musculaire +</a:t>
                      </a:r>
                    </a:p>
                    <a:p>
                      <a:r>
                        <a:rPr lang="fr-FR" sz="1800" dirty="0"/>
                        <a:t>Bois</a:t>
                      </a:r>
                      <a:r>
                        <a:rPr lang="fr-FR" sz="1800" baseline="0" dirty="0"/>
                        <a:t> de feu </a:t>
                      </a:r>
                      <a:endParaRPr lang="fr-FR" sz="1800" dirty="0"/>
                    </a:p>
                  </a:txBody>
                  <a:tcPr marL="91455" marR="91455" marT="45715" marB="45715">
                    <a:solidFill>
                      <a:srgbClr val="F3C3C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Cuisson</a:t>
                      </a:r>
                      <a:r>
                        <a:rPr lang="fr-FR" sz="1800" baseline="0" dirty="0"/>
                        <a:t> + chauffage + fabrication d’objets</a:t>
                      </a:r>
                      <a:endParaRPr lang="fr-FR" sz="1800" dirty="0"/>
                    </a:p>
                  </a:txBody>
                  <a:tcPr marL="91455" marR="91455" marT="45715" marB="45715">
                    <a:solidFill>
                      <a:srgbClr val="F3C3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9102">
                <a:tc>
                  <a:txBody>
                    <a:bodyPr/>
                    <a:lstStyle/>
                    <a:p>
                      <a:endParaRPr lang="fr-FR" sz="1800" b="1" dirty="0"/>
                    </a:p>
                    <a:p>
                      <a:r>
                        <a:rPr lang="fr-FR" sz="1800" b="1" dirty="0"/>
                        <a:t>Biomasse + combustion</a:t>
                      </a:r>
                    </a:p>
                    <a:p>
                      <a:r>
                        <a:rPr lang="fr-FR" sz="1800" b="1" dirty="0"/>
                        <a:t>+ cheptel</a:t>
                      </a:r>
                    </a:p>
                  </a:txBody>
                  <a:tcPr marL="91455" marR="91455" marT="45715" marB="45715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Energie musculaire +</a:t>
                      </a:r>
                    </a:p>
                    <a:p>
                      <a:r>
                        <a:rPr lang="fr-FR" sz="1800" dirty="0"/>
                        <a:t>Bois de feu +</a:t>
                      </a:r>
                    </a:p>
                    <a:p>
                      <a:r>
                        <a:rPr lang="fr-FR" sz="1800" dirty="0"/>
                        <a:t>Traction animale</a:t>
                      </a:r>
                    </a:p>
                  </a:txBody>
                  <a:tcPr marL="91455" marR="91455" marT="45715" marB="45715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…+ transports</a:t>
                      </a:r>
                      <a:r>
                        <a:rPr lang="fr-FR" sz="1800" baseline="0" dirty="0"/>
                        <a:t> + travaux agricoles + artisanat</a:t>
                      </a:r>
                      <a:endParaRPr lang="fr-FR" sz="1800" dirty="0"/>
                    </a:p>
                  </a:txBody>
                  <a:tcPr marL="91455" marR="91455" marT="45715" marB="4571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6181">
                <a:tc>
                  <a:txBody>
                    <a:bodyPr/>
                    <a:lstStyle/>
                    <a:p>
                      <a:endParaRPr lang="fr-FR" sz="18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r-FR" sz="1800" b="1" dirty="0">
                          <a:solidFill>
                            <a:schemeClr val="tx1"/>
                          </a:solidFill>
                        </a:rPr>
                        <a:t>…..+ Charbon</a:t>
                      </a:r>
                      <a:r>
                        <a:rPr lang="fr-FR" sz="18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fr-FR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55" marR="91455" marT="45715" marB="45715">
                    <a:solidFill>
                      <a:srgbClr val="F3C3C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solidFill>
                            <a:schemeClr val="tx1"/>
                          </a:solidFill>
                        </a:rPr>
                        <a:t>… + Machines à vapeur puis génération électrique</a:t>
                      </a:r>
                    </a:p>
                  </a:txBody>
                  <a:tcPr marL="91455" marR="91455" marT="45715" marB="45715">
                    <a:solidFill>
                      <a:srgbClr val="F3C3C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dirty="0">
                          <a:solidFill>
                            <a:schemeClr val="tx1"/>
                          </a:solidFill>
                        </a:rPr>
                        <a:t>Manufacture, </a:t>
                      </a:r>
                    </a:p>
                    <a:p>
                      <a:r>
                        <a:rPr lang="fr-FR" sz="1800" baseline="0" dirty="0">
                          <a:solidFill>
                            <a:schemeClr val="tx1"/>
                          </a:solidFill>
                        </a:rPr>
                        <a:t>transports ferroviaires et navigation.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5" marR="91455" marT="45715" marB="45715">
                    <a:solidFill>
                      <a:srgbClr val="F3C3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90064">
                <a:tc>
                  <a:txBody>
                    <a:bodyPr/>
                    <a:lstStyle/>
                    <a:p>
                      <a:endParaRPr lang="fr-FR" sz="1800" b="1" dirty="0"/>
                    </a:p>
                    <a:p>
                      <a:r>
                        <a:rPr lang="fr-FR" sz="1800" b="1" dirty="0"/>
                        <a:t>.… + Pétrole</a:t>
                      </a:r>
                      <a:r>
                        <a:rPr lang="fr-FR" sz="1800" b="1" baseline="0" dirty="0"/>
                        <a:t> et Gaz</a:t>
                      </a:r>
                    </a:p>
                    <a:p>
                      <a:r>
                        <a:rPr lang="fr-FR" sz="1800" b="1" baseline="0" dirty="0"/>
                        <a:t>Fossiles : 80 % des sources</a:t>
                      </a:r>
                      <a:endParaRPr lang="fr-FR" sz="1800" b="1" dirty="0"/>
                    </a:p>
                  </a:txBody>
                  <a:tcPr marL="91455" marR="91455" marT="45715" marB="45715"/>
                </a:tc>
                <a:tc>
                  <a:txBody>
                    <a:bodyPr/>
                    <a:lstStyle/>
                    <a:p>
                      <a:r>
                        <a:rPr lang="fr-FR" sz="1800" dirty="0"/>
                        <a:t>… + Moteur à combustion, réseaux électriques ; équipements ménagers ; réseaux intelligents.</a:t>
                      </a:r>
                    </a:p>
                  </a:txBody>
                  <a:tcPr marL="91455" marR="91455" marT="45715" marB="45715"/>
                </a:tc>
                <a:tc>
                  <a:txBody>
                    <a:bodyPr/>
                    <a:lstStyle/>
                    <a:p>
                      <a:r>
                        <a:rPr lang="fr-FR" sz="1800" baseline="0" dirty="0"/>
                        <a:t>Consommation de masse, </a:t>
                      </a:r>
                    </a:p>
                    <a:p>
                      <a:r>
                        <a:rPr lang="fr-FR" sz="1800" baseline="0" dirty="0"/>
                        <a:t>mobilité des marchandises et des hommes, numérisation des usages.</a:t>
                      </a:r>
                    </a:p>
                  </a:txBody>
                  <a:tcPr marL="91455" marR="91455" marT="45715" marB="4571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3042" name="ZoneTexte 1">
            <a:extLst>
              <a:ext uri="{FF2B5EF4-FFF2-40B4-BE49-F238E27FC236}">
                <a16:creationId xmlns:a16="http://schemas.microsoft.com/office/drawing/2014/main" id="{475D1993-54B6-4F4E-A20B-B2D82FD32B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8488" y="6576274"/>
            <a:ext cx="2867025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fr-FR" altLang="fr-FR" sz="1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 :  auteur, inspiré de </a:t>
            </a:r>
            <a:r>
              <a:rPr lang="fr-FR" altLang="fr-FR" sz="11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Smil</a:t>
            </a:r>
            <a:r>
              <a:rPr lang="fr-FR" altLang="fr-FR" sz="1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(2016)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8B7460B-45F6-4F74-8E7D-1EA40EA6DF1D}"/>
              </a:ext>
            </a:extLst>
          </p:cNvPr>
          <p:cNvSpPr txBox="1"/>
          <p:nvPr/>
        </p:nvSpPr>
        <p:spPr>
          <a:xfrm>
            <a:off x="827584" y="65389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DFC64E-2EE3-499F-981C-3AA12CFC0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Le rôle des prix dans les transitions et « l’effet rebond » (cas de la lumière)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80663E3-47D6-4C82-8C63-5CD924E34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7</a:t>
            </a:fld>
            <a:endParaRPr lang="fr-FR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6901E24-5C13-4FA0-A978-9E86C59C6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031" y="1422353"/>
            <a:ext cx="6865938" cy="4729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F46BC52-B2B5-48F2-BD59-F7955CD127BF}"/>
              </a:ext>
            </a:extLst>
          </p:cNvPr>
          <p:cNvSpPr/>
          <p:nvPr/>
        </p:nvSpPr>
        <p:spPr>
          <a:xfrm>
            <a:off x="2263008" y="5092171"/>
            <a:ext cx="19555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fr-FR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 : Fouquet (2011</a:t>
            </a:r>
            <a:r>
              <a:rPr lang="en-US" altLang="fr-F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FA5DA2-3B7D-4F25-B29E-8D55C4EB9970}"/>
              </a:ext>
            </a:extLst>
          </p:cNvPr>
          <p:cNvSpPr txBox="1"/>
          <p:nvPr/>
        </p:nvSpPr>
        <p:spPr>
          <a:xfrm>
            <a:off x="4128030" y="1614206"/>
            <a:ext cx="2930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accent1">
                    <a:lumMod val="75000"/>
                  </a:schemeClr>
                </a:solidFill>
              </a:rPr>
              <a:t>Prix de l’énergie utilisée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10C2C79-40C0-4A01-B75C-BE50DABED06F}"/>
              </a:ext>
            </a:extLst>
          </p:cNvPr>
          <p:cNvSpPr txBox="1"/>
          <p:nvPr/>
        </p:nvSpPr>
        <p:spPr>
          <a:xfrm>
            <a:off x="3635896" y="2451351"/>
            <a:ext cx="21406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Prix de la lumière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60726C3B-4509-4EBC-8DC3-F75A9D9AC3B4}"/>
              </a:ext>
            </a:extLst>
          </p:cNvPr>
          <p:cNvCxnSpPr>
            <a:cxnSpLocks/>
          </p:cNvCxnSpPr>
          <p:nvPr/>
        </p:nvCxnSpPr>
        <p:spPr>
          <a:xfrm>
            <a:off x="6732240" y="2569215"/>
            <a:ext cx="0" cy="2376264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6FAAC611-AE5B-4F99-86D9-97234EF866D7}"/>
              </a:ext>
            </a:extLst>
          </p:cNvPr>
          <p:cNvSpPr txBox="1"/>
          <p:nvPr/>
        </p:nvSpPr>
        <p:spPr>
          <a:xfrm>
            <a:off x="2843808" y="4163149"/>
            <a:ext cx="2749471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Gains d’efficacité dans</a:t>
            </a:r>
          </a:p>
          <a:p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La transformation de l’énergie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442B1D80-441F-49C6-9D29-BC8CC8B47C8A}"/>
              </a:ext>
            </a:extLst>
          </p:cNvPr>
          <p:cNvCxnSpPr>
            <a:cxnSpLocks/>
          </p:cNvCxnSpPr>
          <p:nvPr/>
        </p:nvCxnSpPr>
        <p:spPr>
          <a:xfrm flipV="1">
            <a:off x="5652120" y="3927512"/>
            <a:ext cx="970497" cy="4611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2438D0BB-38F3-4EA4-8C01-F3C663744F38}"/>
              </a:ext>
            </a:extLst>
          </p:cNvPr>
          <p:cNvSpPr txBox="1"/>
          <p:nvPr/>
        </p:nvSpPr>
        <p:spPr>
          <a:xfrm>
            <a:off x="2719087" y="3234127"/>
            <a:ext cx="2419252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Gains d’efficacité dans</a:t>
            </a:r>
          </a:p>
          <a:p>
            <a:r>
              <a:rPr lang="fr-FR" sz="1400" b="1" dirty="0">
                <a:solidFill>
                  <a:schemeClr val="accent1">
                    <a:lumMod val="75000"/>
                  </a:schemeClr>
                </a:solidFill>
              </a:rPr>
              <a:t>La production de l’énergie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CD4CE092-6B43-4E63-9BC2-08702A01455F}"/>
              </a:ext>
            </a:extLst>
          </p:cNvPr>
          <p:cNvCxnSpPr>
            <a:cxnSpLocks/>
          </p:cNvCxnSpPr>
          <p:nvPr/>
        </p:nvCxnSpPr>
        <p:spPr>
          <a:xfrm>
            <a:off x="5138339" y="1955962"/>
            <a:ext cx="1803637" cy="22128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330D8DDB-83C7-4C00-9191-C63AAD07C2C1}"/>
              </a:ext>
            </a:extLst>
          </p:cNvPr>
          <p:cNvCxnSpPr>
            <a:cxnSpLocks/>
          </p:cNvCxnSpPr>
          <p:nvPr/>
        </p:nvCxnSpPr>
        <p:spPr>
          <a:xfrm>
            <a:off x="6732240" y="1978090"/>
            <a:ext cx="0" cy="591125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604AC9E1-1978-4542-BA04-26948FAD4E55}"/>
              </a:ext>
            </a:extLst>
          </p:cNvPr>
          <p:cNvCxnSpPr>
            <a:stCxn id="13" idx="3"/>
          </p:cNvCxnSpPr>
          <p:nvPr/>
        </p:nvCxnSpPr>
        <p:spPr>
          <a:xfrm flipV="1">
            <a:off x="5138339" y="2333671"/>
            <a:ext cx="1593901" cy="11620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D6E9A6C9-BF1C-016E-052A-66F2E97454A5}"/>
              </a:ext>
            </a:extLst>
          </p:cNvPr>
          <p:cNvSpPr txBox="1"/>
          <p:nvPr/>
        </p:nvSpPr>
        <p:spPr>
          <a:xfrm>
            <a:off x="729895" y="6252242"/>
            <a:ext cx="754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Exemples contemporains d’effets rebonds : Transports, numérique</a:t>
            </a:r>
          </a:p>
        </p:txBody>
      </p:sp>
    </p:spTree>
    <p:extLst>
      <p:ext uri="{BB962C8B-B14F-4D97-AF65-F5344CB8AC3E}">
        <p14:creationId xmlns:p14="http://schemas.microsoft.com/office/powerpoint/2010/main" val="4221930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8F442A1-5102-149E-C146-A99116958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CCA486-0DE6-115E-536A-8EE893042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99" y="1424840"/>
            <a:ext cx="8973802" cy="529663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CDEA60E-A3FF-863C-9BB5-EE9AFE735FA2}"/>
              </a:ext>
            </a:extLst>
          </p:cNvPr>
          <p:cNvSpPr txBox="1"/>
          <p:nvPr/>
        </p:nvSpPr>
        <p:spPr>
          <a:xfrm>
            <a:off x="584462" y="339365"/>
            <a:ext cx="82750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Carbone fossile : de l’addition à la soustraction</a:t>
            </a:r>
          </a:p>
        </p:txBody>
      </p:sp>
    </p:spTree>
    <p:extLst>
      <p:ext uri="{BB962C8B-B14F-4D97-AF65-F5344CB8AC3E}">
        <p14:creationId xmlns:p14="http://schemas.microsoft.com/office/powerpoint/2010/main" val="1399155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2EFEA40-0819-7BE2-D373-A574992F4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D279CB3-E220-728A-C810-60793C09D6D0}"/>
              </a:ext>
            </a:extLst>
          </p:cNvPr>
          <p:cNvSpPr txBox="1"/>
          <p:nvPr/>
        </p:nvSpPr>
        <p:spPr>
          <a:xfrm>
            <a:off x="1115616" y="2420888"/>
            <a:ext cx="7632848" cy="23329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F9900"/>
              </a:buClr>
              <a:buSzPct val="114000"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 La bascule vers les énergies de flux</a:t>
            </a:r>
          </a:p>
          <a:p>
            <a:pPr marL="0" marR="0" lvl="1" indent="-284163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é</a:t>
            </a: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nergies de stock et énergies de flux</a:t>
            </a:r>
          </a:p>
          <a:p>
            <a:pPr marL="0" marR="0" lvl="1" indent="-284163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 schéma d’ensemble : les trois leviers</a:t>
            </a:r>
          </a:p>
          <a:p>
            <a:pPr marL="0" marR="0" lvl="1" indent="-284163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actions sur la demande : électrification, sobriété</a:t>
            </a:r>
          </a:p>
          <a:p>
            <a:pPr marL="0" marR="0" lvl="1" indent="-284163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 bascule vers les énergies de flux</a:t>
            </a:r>
          </a:p>
          <a:p>
            <a:pPr marL="0" marR="0" lvl="1" indent="-284163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fossiles font de la résistance</a:t>
            </a:r>
            <a:endParaRPr kumimoji="0" lang="fr-FR" altLang="fr-FR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R="0" lvl="1" algn="l" defTabSz="914400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ct val="114000"/>
              <a:tabLst/>
              <a:defRPr/>
            </a:pPr>
            <a:endParaRPr kumimoji="0" lang="fr-FR" alt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322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52BC48C-D4E4-4F41-95D8-3FF6A4DC7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825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825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39FFBA0-8753-48DC-9593-5C01CA092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386133"/>
            <a:ext cx="9001000" cy="493311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2F45333-359C-4746-9AE8-DAF996E9C3CC}"/>
              </a:ext>
            </a:extLst>
          </p:cNvPr>
          <p:cNvSpPr txBox="1"/>
          <p:nvPr/>
        </p:nvSpPr>
        <p:spPr>
          <a:xfrm>
            <a:off x="0" y="116632"/>
            <a:ext cx="91085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Les trois leviers de la transition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(Scénario « Net Zéro » de l’AIE)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81DEC2D-9D80-41EE-8F55-6CFC4DBD04A8}"/>
              </a:ext>
            </a:extLst>
          </p:cNvPr>
          <p:cNvSpPr txBox="1"/>
          <p:nvPr/>
        </p:nvSpPr>
        <p:spPr>
          <a:xfrm>
            <a:off x="537685" y="824518"/>
            <a:ext cx="2845651" cy="70788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L’offre d’énergie 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Investir &amp; désinvestir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5A5FA3C-C5DC-4C5D-BD92-717075FE3DB4}"/>
              </a:ext>
            </a:extLst>
          </p:cNvPr>
          <p:cNvSpPr txBox="1"/>
          <p:nvPr/>
        </p:nvSpPr>
        <p:spPr>
          <a:xfrm>
            <a:off x="3465265" y="824518"/>
            <a:ext cx="3217984" cy="70788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Demande d’énergie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Électrification &amp; sobriété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A698D5E-E716-4D26-B512-5B9E4B816BE3}"/>
              </a:ext>
            </a:extLst>
          </p:cNvPr>
          <p:cNvSpPr txBox="1"/>
          <p:nvPr/>
        </p:nvSpPr>
        <p:spPr>
          <a:xfrm>
            <a:off x="6901569" y="836423"/>
            <a:ext cx="1728192" cy="70788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L’efficacité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Effet rebond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CE58642-4624-4713-B0CE-37BC9ECE19E5}"/>
              </a:ext>
            </a:extLst>
          </p:cNvPr>
          <p:cNvSpPr txBox="1"/>
          <p:nvPr/>
        </p:nvSpPr>
        <p:spPr>
          <a:xfrm>
            <a:off x="219256" y="6450807"/>
            <a:ext cx="7632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Source :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hlinkClick r:id="rId4"/>
              </a:rPr>
              <a:t>IEA, </a:t>
            </a: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hlinkClick r:id="rId4"/>
              </a:rPr>
              <a:t>Net Zero by 2050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hlinkClick r:id="rId4"/>
              </a:rPr>
              <a:t>, May 2021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875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CA84915-7159-E0C2-B899-F9F77351A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5" y="894131"/>
            <a:ext cx="8984291" cy="52711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B7E2D09-397E-F77F-87F0-B62C68372796}"/>
              </a:ext>
            </a:extLst>
          </p:cNvPr>
          <p:cNvSpPr txBox="1"/>
          <p:nvPr/>
        </p:nvSpPr>
        <p:spPr>
          <a:xfrm>
            <a:off x="3059832" y="6453336"/>
            <a:ext cx="4572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Source : IEA, </a:t>
            </a:r>
            <a:r>
              <a:rPr kumimoji="0" lang="fr-FR" sz="11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Net </a:t>
            </a:r>
            <a:r>
              <a:rPr kumimoji="0" lang="en-US" sz="11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zero roadmap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, update September 2023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CF099CF-308E-7DAB-8F8E-C5131898DEF9}"/>
              </a:ext>
            </a:extLst>
          </p:cNvPr>
          <p:cNvSpPr txBox="1"/>
          <p:nvPr/>
        </p:nvSpPr>
        <p:spPr>
          <a:xfrm>
            <a:off x="107504" y="144434"/>
            <a:ext cx="8928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L’électrification, levier majeur de la transition</a:t>
            </a:r>
          </a:p>
        </p:txBody>
      </p:sp>
    </p:spTree>
    <p:extLst>
      <p:ext uri="{BB962C8B-B14F-4D97-AF65-F5344CB8AC3E}">
        <p14:creationId xmlns:p14="http://schemas.microsoft.com/office/powerpoint/2010/main" val="274476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843F515-46C5-4A94-B56D-4A874DDA6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16D5FD-711E-47EF-97F0-C3B5F4304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196752"/>
            <a:ext cx="7330879" cy="490483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439867D-373B-42F2-9A73-177296D238A2}"/>
              </a:ext>
            </a:extLst>
          </p:cNvPr>
          <p:cNvSpPr txBox="1"/>
          <p:nvPr/>
        </p:nvSpPr>
        <p:spPr>
          <a:xfrm>
            <a:off x="985537" y="156250"/>
            <a:ext cx="73308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Arial" charset="0"/>
              </a:rPr>
              <a:t>La sobriété, pour qui ?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5497B60-9366-4E96-B75A-BCA7FF662183}"/>
              </a:ext>
            </a:extLst>
          </p:cNvPr>
          <p:cNvSpPr txBox="1"/>
          <p:nvPr/>
        </p:nvSpPr>
        <p:spPr>
          <a:xfrm flipH="1">
            <a:off x="323526" y="5859638"/>
            <a:ext cx="8208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Pour que la sobriété des riches améliore l’accès à l’énergie des pauvres, il faut redistribuer les gains d’efficacité. </a:t>
            </a:r>
          </a:p>
        </p:txBody>
      </p:sp>
    </p:spTree>
    <p:extLst>
      <p:ext uri="{BB962C8B-B14F-4D97-AF65-F5344CB8AC3E}">
        <p14:creationId xmlns:p14="http://schemas.microsoft.com/office/powerpoint/2010/main" val="3115665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269C197-E6A5-6E17-44AD-245688E6B064}"/>
              </a:ext>
            </a:extLst>
          </p:cNvPr>
          <p:cNvSpPr txBox="1"/>
          <p:nvPr/>
        </p:nvSpPr>
        <p:spPr>
          <a:xfrm>
            <a:off x="1026369" y="255400"/>
            <a:ext cx="74738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Sobriété et occupation du logement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CCF1AD86-26D8-6FB2-E3AB-C60112E06C83}"/>
              </a:ext>
            </a:extLst>
          </p:cNvPr>
          <p:cNvCxnSpPr>
            <a:cxnSpLocks/>
          </p:cNvCxnSpPr>
          <p:nvPr/>
        </p:nvCxnSpPr>
        <p:spPr>
          <a:xfrm flipV="1">
            <a:off x="4297820" y="2497682"/>
            <a:ext cx="1291217" cy="7888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0EE823DF-8C31-99A8-4777-711523F127E2}"/>
              </a:ext>
            </a:extLst>
          </p:cNvPr>
          <p:cNvSpPr txBox="1"/>
          <p:nvPr/>
        </p:nvSpPr>
        <p:spPr>
          <a:xfrm>
            <a:off x="5663682" y="2097637"/>
            <a:ext cx="2642583" cy="923330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Indicateur habituel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Température moyenne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du logement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7018FABB-D1E4-440A-B53D-BFED4D966025}"/>
              </a:ext>
            </a:extLst>
          </p:cNvPr>
          <p:cNvCxnSpPr>
            <a:cxnSpLocks/>
            <a:endCxn id="18" idx="3"/>
          </p:cNvCxnSpPr>
          <p:nvPr/>
        </p:nvCxnSpPr>
        <p:spPr>
          <a:xfrm>
            <a:off x="4372465" y="4402306"/>
            <a:ext cx="1216571" cy="7949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69A55402-5AE3-3C40-5B5C-CCC3B433D6E1}"/>
              </a:ext>
            </a:extLst>
          </p:cNvPr>
          <p:cNvSpPr txBox="1"/>
          <p:nvPr/>
        </p:nvSpPr>
        <p:spPr>
          <a:xfrm flipH="1">
            <a:off x="5589036" y="4320073"/>
            <a:ext cx="3536299" cy="1754326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Variable la plus déterminante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Combien de m</a:t>
            </a:r>
            <a:r>
              <a:rPr kumimoji="0" lang="fr-FR" sz="18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on chauffe 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79646">
                  <a:lumMod val="75000"/>
                </a:srgbClr>
              </a:buClr>
              <a:buSzTx/>
              <a:buFont typeface="Arial" panose="020B0604020202020204" pitchFamily="34" charset="0"/>
              <a:buChar char="→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Taille moyenne du logement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79646">
                  <a:lumMod val="75000"/>
                </a:srgbClr>
              </a:buClr>
              <a:buSzTx/>
              <a:buFont typeface="Arial" panose="020B0604020202020204" pitchFamily="34" charset="0"/>
              <a:buChar char="→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Inégalités dans l’accès au logement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C1A2657-C00E-DC91-41A4-139CBC92E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3" y="1446246"/>
            <a:ext cx="4353802" cy="541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99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B788AE4-32D3-43AC-B99F-5575B33C2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2574A0-4120-41EC-B377-B82D2E614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0991" y="4221088"/>
            <a:ext cx="5189010" cy="2616539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B42A3A1-7C3C-4683-9BD3-3D3E1B2DE8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0991" y="0"/>
            <a:ext cx="5189010" cy="265512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FBFAB0E-9970-4491-9325-56FDB0DEF8D4}"/>
              </a:ext>
            </a:extLst>
          </p:cNvPr>
          <p:cNvSpPr txBox="1"/>
          <p:nvPr/>
        </p:nvSpPr>
        <p:spPr>
          <a:xfrm>
            <a:off x="4572000" y="3013501"/>
            <a:ext cx="3743953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Quelle sont ces étranges machines ?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B533415-01CE-4812-9EA3-DBDF61E512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99" y="992481"/>
            <a:ext cx="3683373" cy="511256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991835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 hidden="1">
            <a:extLst>
              <a:ext uri="{FF2B5EF4-FFF2-40B4-BE49-F238E27FC236}">
                <a16:creationId xmlns:a16="http://schemas.microsoft.com/office/drawing/2014/main" id="{6F13EB32-F453-47A8-B14D-EC469B5B69E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6"/>
            <a:ext cx="2133600" cy="365125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151B568-D29A-44C6-B3BB-F9770C53F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7" y="789989"/>
            <a:ext cx="9144000" cy="608971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8B10E61-B0A7-43CF-9794-C9FBDEC4B0A6}"/>
              </a:ext>
            </a:extLst>
          </p:cNvPr>
          <p:cNvSpPr txBox="1"/>
          <p:nvPr/>
        </p:nvSpPr>
        <p:spPr>
          <a:xfrm>
            <a:off x="107504" y="0"/>
            <a:ext cx="89289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4472C4">
                    <a:lumMod val="75000"/>
                  </a:srgbClr>
                </a:solidFill>
              </a:rPr>
              <a:t>La baisse des coûts du solaire et de l’éolien :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La </a:t>
            </a:r>
            <a:r>
              <a:rPr lang="fr-FR" sz="2400" b="1" dirty="0">
                <a:solidFill>
                  <a:srgbClr val="4472C4">
                    <a:lumMod val="75000"/>
                  </a:srgbClr>
                </a:solidFill>
              </a:rPr>
              <a:t>bascule vers les énergies de flux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08E6B86-496C-4E60-B86F-DCEB5E36FD2F}"/>
              </a:ext>
            </a:extLst>
          </p:cNvPr>
          <p:cNvSpPr txBox="1"/>
          <p:nvPr/>
        </p:nvSpPr>
        <p:spPr>
          <a:xfrm>
            <a:off x="3419872" y="3275111"/>
            <a:ext cx="1287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Coût du kWh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D768EA5-6E55-4004-96C3-C15B3C6DB09D}"/>
              </a:ext>
            </a:extLst>
          </p:cNvPr>
          <p:cNvSpPr txBox="1"/>
          <p:nvPr/>
        </p:nvSpPr>
        <p:spPr>
          <a:xfrm>
            <a:off x="5220072" y="4725144"/>
            <a:ext cx="9909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Enchères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04A0198-613A-4A1D-8E83-2E43D993296C}"/>
              </a:ext>
            </a:extLst>
          </p:cNvPr>
          <p:cNvSpPr txBox="1"/>
          <p:nvPr/>
        </p:nvSpPr>
        <p:spPr>
          <a:xfrm>
            <a:off x="5516987" y="3303685"/>
            <a:ext cx="26003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En gris foncé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: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zone de coût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Du kWh d’origine fossile 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5E27E018-724C-4EF6-B622-07FB89E04365}"/>
              </a:ext>
            </a:extLst>
          </p:cNvPr>
          <p:cNvCxnSpPr>
            <a:cxnSpLocks/>
          </p:cNvCxnSpPr>
          <p:nvPr/>
        </p:nvCxnSpPr>
        <p:spPr>
          <a:xfrm flipH="1">
            <a:off x="5076056" y="3897960"/>
            <a:ext cx="1688877" cy="671617"/>
          </a:xfrm>
          <a:prstGeom prst="straightConnector1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44DD5651-97F2-49DA-84EA-0CA20164D14A}"/>
              </a:ext>
            </a:extLst>
          </p:cNvPr>
          <p:cNvCxnSpPr>
            <a:cxnSpLocks/>
          </p:cNvCxnSpPr>
          <p:nvPr/>
        </p:nvCxnSpPr>
        <p:spPr>
          <a:xfrm>
            <a:off x="6948264" y="3888460"/>
            <a:ext cx="1008112" cy="681117"/>
          </a:xfrm>
          <a:prstGeom prst="straightConnector1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5556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F437D0-B236-4467-8A0E-CB5FA7421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47377" y="-52564"/>
            <a:ext cx="8208911" cy="864000"/>
          </a:xfrm>
        </p:spPr>
        <p:txBody>
          <a:bodyPr/>
          <a:lstStyle/>
          <a:p>
            <a:pPr algn="ctr"/>
            <a:r>
              <a:rPr lang="fr-FR" altLang="fr-FR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Les fossiles font de la résistance</a:t>
            </a:r>
            <a:endParaRPr lang="fr-FR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C995F0-DF1F-409C-921A-95522EBA6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F915FA-F45B-4BAD-9DC8-01A2BC84670C}" type="slidenum">
              <a:rPr kumimoji="0" lang="fr-FR" sz="1100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00BD9C9-D228-4894-87C5-A904DCABF8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5180" y="2748186"/>
            <a:ext cx="4572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Le pétrole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énergie du XX° siècle 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(Gisement de Bakou vers 1900)</a:t>
            </a:r>
            <a:endParaRPr kumimoji="0" lang="fr-FR" alt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0ED85360-AD31-4684-BAAC-F9D682F23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648" y="5743798"/>
            <a:ext cx="416857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Le gaz d’origine fossile :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énergie de transition 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(Plateforme de </a:t>
            </a:r>
            <a:r>
              <a:rPr kumimoji="0" lang="fr-FR" alt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Aasta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fr-FR" alt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Hansteen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, Norvège 2018)</a:t>
            </a:r>
            <a:endParaRPr kumimoji="0" lang="fr-FR" alt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11" descr="https://www.offshoreenergytoday.com/wp-content/uploads/2018/04/aasta-hansteen-spar-platform-tow-664x443.jpg">
            <a:extLst>
              <a:ext uri="{FF2B5EF4-FFF2-40B4-BE49-F238E27FC236}">
                <a16:creationId xmlns:a16="http://schemas.microsoft.com/office/drawing/2014/main" id="{5BD96151-5369-4F3E-8035-AE3FEC52A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692" y="4745261"/>
            <a:ext cx="336232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E43D045-1730-4803-8989-1BF8F89420EC}"/>
              </a:ext>
            </a:extLst>
          </p:cNvPr>
          <p:cNvSpPr/>
          <p:nvPr/>
        </p:nvSpPr>
        <p:spPr>
          <a:xfrm>
            <a:off x="3019773" y="1382936"/>
            <a:ext cx="582422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Le charbon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énergie du XIX° siècle 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(Dernière mine de charbon du bassin de la Houve fermée en 2004)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Image 4">
            <a:extLst>
              <a:ext uri="{FF2B5EF4-FFF2-40B4-BE49-F238E27FC236}">
                <a16:creationId xmlns:a16="http://schemas.microsoft.com/office/drawing/2014/main" id="{EAAE18FA-F784-40CA-B0C5-1A635EA916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2736"/>
            <a:ext cx="2949575" cy="221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10">
            <a:extLst>
              <a:ext uri="{FF2B5EF4-FFF2-40B4-BE49-F238E27FC236}">
                <a16:creationId xmlns:a16="http://schemas.microsoft.com/office/drawing/2014/main" id="{84D2ED34-4194-4431-B503-E35390778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379" y="2845023"/>
            <a:ext cx="3049795" cy="227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21DFBBD-CF87-97B7-4F03-48233839F7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0888" y="0"/>
            <a:ext cx="3123112" cy="16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786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5FAD7C2-E99A-3612-24D6-06B4C291C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E57CD29-AF71-01D5-D330-01409C3CAD07}"/>
              </a:ext>
            </a:extLst>
          </p:cNvPr>
          <p:cNvSpPr txBox="1"/>
          <p:nvPr/>
        </p:nvSpPr>
        <p:spPr>
          <a:xfrm>
            <a:off x="755576" y="2221535"/>
            <a:ext cx="7128792" cy="2382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F9900"/>
              </a:buClr>
              <a:buSzPct val="114000"/>
              <a:tabLst/>
              <a:defRPr/>
            </a:pPr>
            <a:r>
              <a:rPr lang="fr-FR" altLang="fr-FR" sz="2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  </a:t>
            </a:r>
            <a:r>
              <a: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Tour du monde des transitions énergétiques</a:t>
            </a:r>
          </a:p>
          <a:p>
            <a:pPr marL="741363" marR="0" lvl="1" indent="-284163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 G18 : sortir de la « malédiction des fossiles »</a:t>
            </a:r>
          </a:p>
          <a:p>
            <a:pPr marL="741363" marR="0" lvl="1" indent="-284163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pays moins avancés : sauter la case fossile</a:t>
            </a:r>
          </a:p>
          <a:p>
            <a:pPr marL="741363" marR="0" lvl="1" indent="-284163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Chine : le pic des émissions en vue</a:t>
            </a:r>
          </a:p>
          <a:p>
            <a:pPr marL="741363" marR="0" lvl="1" indent="-284163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lang="fr-FR" altLang="fr-FR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 : un pays historiquement sobre</a:t>
            </a:r>
            <a:endParaRPr kumimoji="0" lang="fr-FR" altLang="fr-FR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41363" marR="0" lvl="1" indent="-284163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Etats-Unis : yo-yo et backlash climatique</a:t>
            </a:r>
          </a:p>
          <a:p>
            <a:pPr marL="741363" marR="0" lvl="1" indent="-284163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F9900"/>
              </a:buClr>
              <a:buSzPct val="11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altLang="fr-F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Europe : l’heure des doutes</a:t>
            </a:r>
          </a:p>
        </p:txBody>
      </p:sp>
    </p:spTree>
    <p:extLst>
      <p:ext uri="{BB962C8B-B14F-4D97-AF65-F5344CB8AC3E}">
        <p14:creationId xmlns:p14="http://schemas.microsoft.com/office/powerpoint/2010/main" val="34902962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45BFF97-BD35-0265-424F-778384625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46" y="116632"/>
            <a:ext cx="9009121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5333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9455BF5-5C94-911A-99E7-664A118FA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4" y="134350"/>
            <a:ext cx="9056632" cy="658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6879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D59AC97-26FF-B169-3107-B7AC07AD7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FA-F45B-4BAD-9DC8-01A2BC84670C}" type="slidenum">
              <a:rPr lang="fr-FR" smtClean="0"/>
              <a:pPr/>
              <a:t>20</a:t>
            </a:fld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2B114F7-502B-CE03-48EE-49DEC460A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5343" y="0"/>
            <a:ext cx="2136657" cy="285123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70C23E9-520A-5710-51AE-3B792EA1B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939" y="1049718"/>
            <a:ext cx="2189400" cy="298384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EE6711F-4A95-46A1-D2AF-950464116816}"/>
              </a:ext>
            </a:extLst>
          </p:cNvPr>
          <p:cNvSpPr txBox="1"/>
          <p:nvPr/>
        </p:nvSpPr>
        <p:spPr>
          <a:xfrm>
            <a:off x="251520" y="548680"/>
            <a:ext cx="1840568" cy="954107"/>
          </a:xfrm>
          <a:prstGeom prst="rect">
            <a:avLst/>
          </a:prstGeom>
          <a:noFill/>
          <a:scene3d>
            <a:camera prst="orthographicFront">
              <a:rot lat="0" lon="0" rev="18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00B050"/>
                </a:solidFill>
              </a:rPr>
              <a:t>Pour aller</a:t>
            </a:r>
          </a:p>
          <a:p>
            <a:pPr algn="ctr"/>
            <a:r>
              <a:rPr lang="fr-FR" sz="2800" b="1" dirty="0">
                <a:solidFill>
                  <a:srgbClr val="00B050"/>
                </a:solidFill>
              </a:rPr>
              <a:t>Plus loin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6B02A34-608E-1FB5-4B9F-D0F3DEC6D216}"/>
              </a:ext>
            </a:extLst>
          </p:cNvPr>
          <p:cNvSpPr txBox="1"/>
          <p:nvPr/>
        </p:nvSpPr>
        <p:spPr>
          <a:xfrm>
            <a:off x="5689639" y="455053"/>
            <a:ext cx="2813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Ouvrages de référence </a:t>
            </a:r>
            <a:r>
              <a:rPr lang="fr-FR" dirty="0"/>
              <a:t>: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7442109-289D-0E38-F875-08F54F7F4A68}"/>
              </a:ext>
            </a:extLst>
          </p:cNvPr>
          <p:cNvSpPr txBox="1"/>
          <p:nvPr/>
        </p:nvSpPr>
        <p:spPr>
          <a:xfrm>
            <a:off x="251520" y="5044378"/>
            <a:ext cx="5527912" cy="11880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891" marR="0" lvl="0" indent="-34289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hlinkClick r:id="rId4"/>
              </a:rPr>
              <a:t>https://www.iea.org/reports/net-zero-by-2050</a:t>
            </a:r>
            <a:endParaRPr lang="fr-FR" altLang="fr-FR" b="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  <a:p>
            <a:pPr marL="342891" marR="0" lvl="0" indent="-34289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hlinkClick r:id="rId5"/>
              </a:rPr>
              <a:t>Update – September 2023</a:t>
            </a:r>
            <a:endParaRPr kumimoji="0" lang="fr-FR" alt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  <a:p>
            <a:pPr marL="342891" marR="0" lvl="0" indent="-34289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 typeface="Wingdings" pitchFamily="2" charset="2"/>
              <a:buNone/>
              <a:tabLst/>
              <a:defRPr/>
            </a:pPr>
            <a:endParaRPr kumimoji="0" lang="fr-FR" alt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107A071-ACA9-28E8-6FF9-9CD621BC394C}"/>
              </a:ext>
            </a:extLst>
          </p:cNvPr>
          <p:cNvSpPr txBox="1"/>
          <p:nvPr/>
        </p:nvSpPr>
        <p:spPr>
          <a:xfrm>
            <a:off x="262194" y="6011996"/>
            <a:ext cx="8278249" cy="778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891" marR="0" lvl="0" indent="-34289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  <a:hlinkClick r:id="rId6"/>
              </a:rPr>
              <a:t>https://negawatt.org/Les-grandes-lignes-du-scenario-negaWatt-2017-2050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342891" marR="0" lvl="0" indent="-342891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4F81BD"/>
              </a:buClr>
              <a:buSzTx/>
              <a:buFont typeface="Wingdings" pitchFamily="2" charset="2"/>
              <a:buNone/>
              <a:tabLst/>
              <a:defRPr/>
            </a:pPr>
            <a:r>
              <a:rPr lang="fr-FR" altLang="fr-FR" b="1" dirty="0">
                <a:solidFill>
                  <a:prstClr val="black"/>
                </a:solidFill>
                <a:latin typeface="Cambria" panose="02040503050406030204" pitchFamily="18" charset="0"/>
                <a:cs typeface="+mn-cs"/>
                <a:hlinkClick r:id="rId7"/>
              </a:rPr>
              <a:t>Actualisation 2022 </a:t>
            </a:r>
            <a:endParaRPr kumimoji="0" lang="fr-FR" altLang="fr-F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2827AC5-303D-46BE-522D-80054583CCDA}"/>
              </a:ext>
            </a:extLst>
          </p:cNvPr>
          <p:cNvSpPr txBox="1"/>
          <p:nvPr/>
        </p:nvSpPr>
        <p:spPr>
          <a:xfrm>
            <a:off x="299199" y="4628228"/>
            <a:ext cx="4673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Scénarios 2050 de l’AIE et de Negawatt :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D88D6FC-257C-614C-3C55-C7E3416BA5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5474" y="1858838"/>
            <a:ext cx="2189400" cy="331694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42DF96C-82B7-5166-4CD0-6D98F9D065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775" y="1724063"/>
            <a:ext cx="1840568" cy="256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81000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870</Words>
  <Application>Microsoft Office PowerPoint</Application>
  <PresentationFormat>Affichage à l'écran (4:3)</PresentationFormat>
  <Paragraphs>176</Paragraphs>
  <Slides>20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20</vt:i4>
      </vt:variant>
    </vt:vector>
  </HeadingPairs>
  <TitlesOfParts>
    <vt:vector size="31" baseType="lpstr">
      <vt:lpstr>Arial</vt:lpstr>
      <vt:lpstr>Arial Narrow</vt:lpstr>
      <vt:lpstr>Calibri</vt:lpstr>
      <vt:lpstr>Calibri Light</vt:lpstr>
      <vt:lpstr>Cambria</vt:lpstr>
      <vt:lpstr>Century Gothic</vt:lpstr>
      <vt:lpstr>Wingdings</vt:lpstr>
      <vt:lpstr>Thème Office</vt:lpstr>
      <vt:lpstr>1_Thème Office</vt:lpstr>
      <vt:lpstr>2_Thème Office</vt:lpstr>
      <vt:lpstr>3_Thème Office</vt:lpstr>
      <vt:lpstr>Présentation PowerPoint</vt:lpstr>
      <vt:lpstr>Présentation PowerPoint</vt:lpstr>
      <vt:lpstr>Plan de la séance</vt:lpstr>
      <vt:lpstr>Présentation PowerPoint</vt:lpstr>
      <vt:lpstr>Les trois composantes d’un système énergétique</vt:lpstr>
      <vt:lpstr>Epilement des sources et accroissement des usages</vt:lpstr>
      <vt:lpstr>Le rôle des prix dans les transitions et « l’effet rebond » (cas de la lumière)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 fossiles font de la résistance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FLM Transition énergétique</dc:title>
  <dc:creator>Boris</dc:creator>
  <cp:lastModifiedBy>CHRISTIAN DE PERTHUIS</cp:lastModifiedBy>
  <cp:revision>1816</cp:revision>
  <cp:lastPrinted>2026-09-29T18:30:56Z</cp:lastPrinted>
  <dcterms:created xsi:type="dcterms:W3CDTF">2011-05-03T07:33:17Z</dcterms:created>
  <dcterms:modified xsi:type="dcterms:W3CDTF">2026-09-30T04:36:54Z</dcterms:modified>
</cp:coreProperties>
</file>